
<file path=[Content_Types].xml><?xml version="1.0" encoding="utf-8"?>
<Types xmlns="http://schemas.openxmlformats.org/package/2006/content-types">
  <Default Extension="bin" ContentType="application/vnd.openxmlformats-officedocument.oleObject"/>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Override PartName="/ppt/authors.xml" ContentType="application/vnd.ms-powerpoint.auth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58" r:id="rId5"/>
    <p:sldId id="340" r:id="rId6"/>
    <p:sldId id="338" r:id="rId7"/>
    <p:sldId id="339" r:id="rId8"/>
    <p:sldId id="337" r:id="rId9"/>
  </p:sldIdLst>
  <p:sldSz cx="12192000" cy="6858000"/>
  <p:notesSz cx="6858000" cy="9144000"/>
  <p:custDataLst>
    <p:tags r:id="rId10"/>
  </p:custDataLst>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A4F1F74-EEFC-0DB0-E273-F95D793919CF}" name="Yasmin Hameed" initials="YH" userId="S::yasmin.hameed@ifok.de::d1e1c8ab-15ca-463e-bcc9-548c798d817e" providerId="AD"/>
  <p188:author id="{B7560485-DFEA-227F-33BE-E2C61BCD50D1}" name="Nicole Knorr" initials="NK" userId="S::nicole.knorr@ifok.de::1ec002ff-4133-4217-a621-5085836ff00d" providerId="AD"/>
  <p188:author id="{6B49F496-B828-7EEF-ED1F-E5A581CD5D40}" name="Franziska Scholl" initials="FS" userId="S::franziska.scholl@ifok.de::71b95a70-c926-4eed-af08-b5990b40c35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CCCC"/>
    <a:srgbClr val="669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22" d="100"/>
          <a:sy n="122" d="100"/>
        </p:scale>
        <p:origin x="114"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viewProps" Target="viewProps.xml"/><Relationship Id="rId2" Type="http://schemas.openxmlformats.org/officeDocument/2006/relationships/customXml" Target="../customXml/item2.xml"/><Relationship Id="rId16"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presProps" Target="presProps.xml"/><Relationship Id="rId5" Type="http://schemas.openxmlformats.org/officeDocument/2006/relationships/slide" Target="slides/slide1.xml"/><Relationship Id="rId10" Type="http://schemas.openxmlformats.org/officeDocument/2006/relationships/tags" Target="tags/tag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9EDBFD-6E5C-4260-B241-7F5222156C6D}"/>
              </a:ext>
            </a:extLst>
          </p:cNvPr>
          <p:cNvSpPr>
            <a:spLocks noGrp="1"/>
          </p:cNvSpPr>
          <p:nvPr>
            <p:ph type="ctrTitle"/>
          </p:nvPr>
        </p:nvSpPr>
        <p:spPr>
          <a:xfrm>
            <a:off x="1524000" y="1122363"/>
            <a:ext cx="7841064" cy="2387600"/>
          </a:xfrm>
        </p:spPr>
        <p:txBody>
          <a:bodyPr anchor="b"/>
          <a:lstStyle>
            <a:lvl1pPr algn="ctr">
              <a:defRPr sz="6000"/>
            </a:lvl1pPr>
          </a:lstStyle>
          <a:p>
            <a:r>
              <a:rPr lang="de-DE"/>
              <a:t>Mastertitelformat bearbeiten</a:t>
            </a:r>
          </a:p>
        </p:txBody>
      </p:sp>
      <p:sp>
        <p:nvSpPr>
          <p:cNvPr id="3" name="Untertitel 2">
            <a:extLst>
              <a:ext uri="{FF2B5EF4-FFF2-40B4-BE49-F238E27FC236}">
                <a16:creationId xmlns:a16="http://schemas.microsoft.com/office/drawing/2014/main" id="{CE05E216-4C4D-4FF2-B932-0401BAC4B692}"/>
              </a:ext>
            </a:extLst>
          </p:cNvPr>
          <p:cNvSpPr>
            <a:spLocks noGrp="1"/>
          </p:cNvSpPr>
          <p:nvPr>
            <p:ph type="subTitle" idx="1"/>
          </p:nvPr>
        </p:nvSpPr>
        <p:spPr>
          <a:xfrm>
            <a:off x="1524000" y="3602038"/>
            <a:ext cx="7841064"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6" name="Foliennummernplatzhalter 5">
            <a:extLst>
              <a:ext uri="{FF2B5EF4-FFF2-40B4-BE49-F238E27FC236}">
                <a16:creationId xmlns:a16="http://schemas.microsoft.com/office/drawing/2014/main" id="{EAA39D00-EBAF-4AFE-A93B-2FD81EE25540}"/>
              </a:ext>
            </a:extLst>
          </p:cNvPr>
          <p:cNvSpPr>
            <a:spLocks noGrp="1"/>
          </p:cNvSpPr>
          <p:nvPr>
            <p:ph type="sldNum" sz="quarter" idx="12"/>
          </p:nvPr>
        </p:nvSpPr>
        <p:spPr/>
        <p:txBody>
          <a:bodyPr/>
          <a:lstStyle/>
          <a:p>
            <a:fld id="{12C74FCF-7ECF-41F5-9E43-0E025BC737C6}" type="slidenum">
              <a:rPr lang="de-DE" smtClean="0"/>
              <a:t>‹Nr.›</a:t>
            </a:fld>
            <a:endParaRPr lang="de-DE"/>
          </a:p>
        </p:txBody>
      </p:sp>
    </p:spTree>
    <p:extLst>
      <p:ext uri="{BB962C8B-B14F-4D97-AF65-F5344CB8AC3E}">
        <p14:creationId xmlns:p14="http://schemas.microsoft.com/office/powerpoint/2010/main" val="19707139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95AE6D7-8791-47F6-A577-916E407EFD74}"/>
              </a:ext>
            </a:extLst>
          </p:cNvPr>
          <p:cNvSpPr>
            <a:spLocks noGrp="1"/>
          </p:cNvSpPr>
          <p:nvPr>
            <p:ph type="title"/>
          </p:nvPr>
        </p:nvSpPr>
        <p:spPr/>
        <p:txBody>
          <a:bodyPr/>
          <a:lstStyle/>
          <a:p>
            <a:r>
              <a:rPr lang="de-DE"/>
              <a:t>Mastertitelformat bearbeiten</a:t>
            </a:r>
          </a:p>
        </p:txBody>
      </p:sp>
      <p:sp>
        <p:nvSpPr>
          <p:cNvPr id="3" name="Vertikaler Textplatzhalter 2">
            <a:extLst>
              <a:ext uri="{FF2B5EF4-FFF2-40B4-BE49-F238E27FC236}">
                <a16:creationId xmlns:a16="http://schemas.microsoft.com/office/drawing/2014/main" id="{F0BBEDC4-9B2A-4A98-BFE1-21F0AD33513D}"/>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oliennummernplatzhalter 5">
            <a:extLst>
              <a:ext uri="{FF2B5EF4-FFF2-40B4-BE49-F238E27FC236}">
                <a16:creationId xmlns:a16="http://schemas.microsoft.com/office/drawing/2014/main" id="{997810ED-1F6B-42EE-8AC0-2CFF0EE9E075}"/>
              </a:ext>
            </a:extLst>
          </p:cNvPr>
          <p:cNvSpPr>
            <a:spLocks noGrp="1"/>
          </p:cNvSpPr>
          <p:nvPr>
            <p:ph type="sldNum" sz="quarter" idx="12"/>
          </p:nvPr>
        </p:nvSpPr>
        <p:spPr/>
        <p:txBody>
          <a:bodyPr/>
          <a:lstStyle/>
          <a:p>
            <a:fld id="{12C74FCF-7ECF-41F5-9E43-0E025BC737C6}" type="slidenum">
              <a:rPr lang="de-DE" smtClean="0"/>
              <a:t>‹Nr.›</a:t>
            </a:fld>
            <a:endParaRPr lang="de-DE"/>
          </a:p>
        </p:txBody>
      </p:sp>
    </p:spTree>
    <p:extLst>
      <p:ext uri="{BB962C8B-B14F-4D97-AF65-F5344CB8AC3E}">
        <p14:creationId xmlns:p14="http://schemas.microsoft.com/office/powerpoint/2010/main" val="27888194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1C69BC42-F7D0-49F3-A0EB-59ADC59B369C}"/>
              </a:ext>
            </a:extLst>
          </p:cNvPr>
          <p:cNvSpPr>
            <a:spLocks noGrp="1"/>
          </p:cNvSpPr>
          <p:nvPr>
            <p:ph type="title" orient="vert"/>
          </p:nvPr>
        </p:nvSpPr>
        <p:spPr>
          <a:xfrm>
            <a:off x="8724900" y="1868993"/>
            <a:ext cx="2628900" cy="4307970"/>
          </a:xfrm>
        </p:spPr>
        <p:txBody>
          <a:bodyPr vert="eaVert"/>
          <a:lstStyle/>
          <a:p>
            <a:r>
              <a:rPr lang="de-DE"/>
              <a:t>Mastertitelformat bearbeiten</a:t>
            </a:r>
          </a:p>
        </p:txBody>
      </p:sp>
      <p:sp>
        <p:nvSpPr>
          <p:cNvPr id="3" name="Vertikaler Textplatzhalter 2">
            <a:extLst>
              <a:ext uri="{FF2B5EF4-FFF2-40B4-BE49-F238E27FC236}">
                <a16:creationId xmlns:a16="http://schemas.microsoft.com/office/drawing/2014/main" id="{52C730B9-B45C-4B47-986A-698DB272BFA1}"/>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oliennummernplatzhalter 5">
            <a:extLst>
              <a:ext uri="{FF2B5EF4-FFF2-40B4-BE49-F238E27FC236}">
                <a16:creationId xmlns:a16="http://schemas.microsoft.com/office/drawing/2014/main" id="{809FF5A8-8AA9-48A2-933F-A35B91EB173E}"/>
              </a:ext>
            </a:extLst>
          </p:cNvPr>
          <p:cNvSpPr>
            <a:spLocks noGrp="1"/>
          </p:cNvSpPr>
          <p:nvPr>
            <p:ph type="sldNum" sz="quarter" idx="12"/>
          </p:nvPr>
        </p:nvSpPr>
        <p:spPr/>
        <p:txBody>
          <a:bodyPr/>
          <a:lstStyle/>
          <a:p>
            <a:fld id="{12C74FCF-7ECF-41F5-9E43-0E025BC737C6}" type="slidenum">
              <a:rPr lang="de-DE" smtClean="0"/>
              <a:t>‹Nr.›</a:t>
            </a:fld>
            <a:endParaRPr lang="de-DE"/>
          </a:p>
        </p:txBody>
      </p:sp>
    </p:spTree>
    <p:extLst>
      <p:ext uri="{BB962C8B-B14F-4D97-AF65-F5344CB8AC3E}">
        <p14:creationId xmlns:p14="http://schemas.microsoft.com/office/powerpoint/2010/main" val="34557922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29321E8-640D-4D7A-89E7-8535F71B0697}"/>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594D688C-3B12-4E45-9EBD-6961E962CDCB}"/>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oliennummernplatzhalter 5">
            <a:extLst>
              <a:ext uri="{FF2B5EF4-FFF2-40B4-BE49-F238E27FC236}">
                <a16:creationId xmlns:a16="http://schemas.microsoft.com/office/drawing/2014/main" id="{D93431C9-D692-46A0-B2D3-5332B804C849}"/>
              </a:ext>
            </a:extLst>
          </p:cNvPr>
          <p:cNvSpPr>
            <a:spLocks noGrp="1"/>
          </p:cNvSpPr>
          <p:nvPr>
            <p:ph type="sldNum" sz="quarter" idx="12"/>
          </p:nvPr>
        </p:nvSpPr>
        <p:spPr/>
        <p:txBody>
          <a:bodyPr/>
          <a:lstStyle/>
          <a:p>
            <a:fld id="{12C74FCF-7ECF-41F5-9E43-0E025BC737C6}" type="slidenum">
              <a:rPr lang="de-DE" smtClean="0"/>
              <a:t>‹Nr.›</a:t>
            </a:fld>
            <a:endParaRPr lang="de-DE"/>
          </a:p>
        </p:txBody>
      </p:sp>
    </p:spTree>
    <p:extLst>
      <p:ext uri="{BB962C8B-B14F-4D97-AF65-F5344CB8AC3E}">
        <p14:creationId xmlns:p14="http://schemas.microsoft.com/office/powerpoint/2010/main" val="437570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8E49C1-E176-47FC-91A0-4F7C84D66689}"/>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p>
        </p:txBody>
      </p:sp>
      <p:sp>
        <p:nvSpPr>
          <p:cNvPr id="3" name="Textplatzhalter 2">
            <a:extLst>
              <a:ext uri="{FF2B5EF4-FFF2-40B4-BE49-F238E27FC236}">
                <a16:creationId xmlns:a16="http://schemas.microsoft.com/office/drawing/2014/main" id="{EC5DDAB0-0DD4-402C-9184-E436C43FBF7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6" name="Foliennummernplatzhalter 5">
            <a:extLst>
              <a:ext uri="{FF2B5EF4-FFF2-40B4-BE49-F238E27FC236}">
                <a16:creationId xmlns:a16="http://schemas.microsoft.com/office/drawing/2014/main" id="{C835A521-5D45-4DA6-B4EA-759B9FCC0D9B}"/>
              </a:ext>
            </a:extLst>
          </p:cNvPr>
          <p:cNvSpPr>
            <a:spLocks noGrp="1"/>
          </p:cNvSpPr>
          <p:nvPr>
            <p:ph type="sldNum" sz="quarter" idx="12"/>
          </p:nvPr>
        </p:nvSpPr>
        <p:spPr/>
        <p:txBody>
          <a:bodyPr/>
          <a:lstStyle/>
          <a:p>
            <a:fld id="{12C74FCF-7ECF-41F5-9E43-0E025BC737C6}" type="slidenum">
              <a:rPr lang="de-DE" smtClean="0"/>
              <a:t>‹Nr.›</a:t>
            </a:fld>
            <a:endParaRPr lang="de-DE"/>
          </a:p>
        </p:txBody>
      </p:sp>
    </p:spTree>
    <p:extLst>
      <p:ext uri="{BB962C8B-B14F-4D97-AF65-F5344CB8AC3E}">
        <p14:creationId xmlns:p14="http://schemas.microsoft.com/office/powerpoint/2010/main" val="40636952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3C1C249-27F8-4804-B0A3-3A4D3EEFEF4F}"/>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02096A51-C5A2-4C77-BBD9-5DAE4B3A1738}"/>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C3DB4643-91D4-4257-96F9-45EC49B11784}"/>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Foliennummernplatzhalter 6">
            <a:extLst>
              <a:ext uri="{FF2B5EF4-FFF2-40B4-BE49-F238E27FC236}">
                <a16:creationId xmlns:a16="http://schemas.microsoft.com/office/drawing/2014/main" id="{90ACC2E0-3D18-4D35-AEB7-E67DB267F35C}"/>
              </a:ext>
            </a:extLst>
          </p:cNvPr>
          <p:cNvSpPr>
            <a:spLocks noGrp="1"/>
          </p:cNvSpPr>
          <p:nvPr>
            <p:ph type="sldNum" sz="quarter" idx="12"/>
          </p:nvPr>
        </p:nvSpPr>
        <p:spPr/>
        <p:txBody>
          <a:bodyPr/>
          <a:lstStyle/>
          <a:p>
            <a:fld id="{12C74FCF-7ECF-41F5-9E43-0E025BC737C6}" type="slidenum">
              <a:rPr lang="de-DE" smtClean="0"/>
              <a:t>‹Nr.›</a:t>
            </a:fld>
            <a:endParaRPr lang="de-DE"/>
          </a:p>
        </p:txBody>
      </p:sp>
    </p:spTree>
    <p:extLst>
      <p:ext uri="{BB962C8B-B14F-4D97-AF65-F5344CB8AC3E}">
        <p14:creationId xmlns:p14="http://schemas.microsoft.com/office/powerpoint/2010/main" val="38651861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5383B20-585C-4D95-9B10-042F49924313}"/>
              </a:ext>
            </a:extLst>
          </p:cNvPr>
          <p:cNvSpPr>
            <a:spLocks noGrp="1"/>
          </p:cNvSpPr>
          <p:nvPr>
            <p:ph type="title"/>
          </p:nvPr>
        </p:nvSpPr>
        <p:spPr>
          <a:xfrm>
            <a:off x="839788" y="365125"/>
            <a:ext cx="8555421" cy="1325563"/>
          </a:xfrm>
        </p:spPr>
        <p:txBody>
          <a:bodyPr/>
          <a:lstStyle/>
          <a:p>
            <a:r>
              <a:rPr lang="de-DE"/>
              <a:t>Mastertitelformat bearbeiten</a:t>
            </a:r>
          </a:p>
        </p:txBody>
      </p:sp>
      <p:sp>
        <p:nvSpPr>
          <p:cNvPr id="3" name="Textplatzhalter 2">
            <a:extLst>
              <a:ext uri="{FF2B5EF4-FFF2-40B4-BE49-F238E27FC236}">
                <a16:creationId xmlns:a16="http://schemas.microsoft.com/office/drawing/2014/main" id="{3EB21CE2-EDCC-4688-9712-FF51255E757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FFFE1535-A967-4C1F-8136-4FA9DB333BFC}"/>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47E1DE1F-E38D-4172-890F-1003AC44C25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13B46052-2D16-4AD7-B132-3769FA22326B}"/>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9" name="Foliennummernplatzhalter 8">
            <a:extLst>
              <a:ext uri="{FF2B5EF4-FFF2-40B4-BE49-F238E27FC236}">
                <a16:creationId xmlns:a16="http://schemas.microsoft.com/office/drawing/2014/main" id="{133E8E78-5EE1-4F4C-8086-66C770608095}"/>
              </a:ext>
            </a:extLst>
          </p:cNvPr>
          <p:cNvSpPr>
            <a:spLocks noGrp="1"/>
          </p:cNvSpPr>
          <p:nvPr>
            <p:ph type="sldNum" sz="quarter" idx="12"/>
          </p:nvPr>
        </p:nvSpPr>
        <p:spPr/>
        <p:txBody>
          <a:bodyPr/>
          <a:lstStyle/>
          <a:p>
            <a:fld id="{12C74FCF-7ECF-41F5-9E43-0E025BC737C6}" type="slidenum">
              <a:rPr lang="de-DE" smtClean="0"/>
              <a:t>‹Nr.›</a:t>
            </a:fld>
            <a:endParaRPr lang="de-DE"/>
          </a:p>
        </p:txBody>
      </p:sp>
    </p:spTree>
    <p:extLst>
      <p:ext uri="{BB962C8B-B14F-4D97-AF65-F5344CB8AC3E}">
        <p14:creationId xmlns:p14="http://schemas.microsoft.com/office/powerpoint/2010/main" val="37060860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126374E-5EE5-49CB-B1DF-83202979562E}"/>
              </a:ext>
            </a:extLst>
          </p:cNvPr>
          <p:cNvSpPr>
            <a:spLocks noGrp="1"/>
          </p:cNvSpPr>
          <p:nvPr>
            <p:ph type="title"/>
          </p:nvPr>
        </p:nvSpPr>
        <p:spPr/>
        <p:txBody>
          <a:bodyPr/>
          <a:lstStyle/>
          <a:p>
            <a:r>
              <a:rPr lang="de-DE"/>
              <a:t>Mastertitelformat bearbeiten</a:t>
            </a:r>
          </a:p>
        </p:txBody>
      </p:sp>
      <p:sp>
        <p:nvSpPr>
          <p:cNvPr id="5" name="Foliennummernplatzhalter 4">
            <a:extLst>
              <a:ext uri="{FF2B5EF4-FFF2-40B4-BE49-F238E27FC236}">
                <a16:creationId xmlns:a16="http://schemas.microsoft.com/office/drawing/2014/main" id="{40DD513A-CCBC-4368-9DB9-9CEB8139F601}"/>
              </a:ext>
            </a:extLst>
          </p:cNvPr>
          <p:cNvSpPr>
            <a:spLocks noGrp="1"/>
          </p:cNvSpPr>
          <p:nvPr>
            <p:ph type="sldNum" sz="quarter" idx="12"/>
          </p:nvPr>
        </p:nvSpPr>
        <p:spPr/>
        <p:txBody>
          <a:bodyPr/>
          <a:lstStyle/>
          <a:p>
            <a:fld id="{12C74FCF-7ECF-41F5-9E43-0E025BC737C6}" type="slidenum">
              <a:rPr lang="de-DE" smtClean="0"/>
              <a:t>‹Nr.›</a:t>
            </a:fld>
            <a:endParaRPr lang="de-DE"/>
          </a:p>
        </p:txBody>
      </p:sp>
    </p:spTree>
    <p:extLst>
      <p:ext uri="{BB962C8B-B14F-4D97-AF65-F5344CB8AC3E}">
        <p14:creationId xmlns:p14="http://schemas.microsoft.com/office/powerpoint/2010/main" val="1922126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7E6D06CA-360F-485B-9381-74AB382A29C9}"/>
              </a:ext>
            </a:extLst>
          </p:cNvPr>
          <p:cNvSpPr>
            <a:spLocks noGrp="1"/>
          </p:cNvSpPr>
          <p:nvPr>
            <p:ph type="sldNum" sz="quarter" idx="12"/>
          </p:nvPr>
        </p:nvSpPr>
        <p:spPr/>
        <p:txBody>
          <a:bodyPr/>
          <a:lstStyle/>
          <a:p>
            <a:fld id="{12C74FCF-7ECF-41F5-9E43-0E025BC737C6}" type="slidenum">
              <a:rPr lang="de-DE" smtClean="0"/>
              <a:t>‹Nr.›</a:t>
            </a:fld>
            <a:endParaRPr lang="de-DE"/>
          </a:p>
        </p:txBody>
      </p:sp>
    </p:spTree>
    <p:extLst>
      <p:ext uri="{BB962C8B-B14F-4D97-AF65-F5344CB8AC3E}">
        <p14:creationId xmlns:p14="http://schemas.microsoft.com/office/powerpoint/2010/main" val="17519932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37B3E3C-F036-4BB7-A925-40EDE0CF9346}"/>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id="{28164E8F-3CB7-4ACD-A6E5-EE1A1C371150}"/>
              </a:ext>
            </a:extLst>
          </p:cNvPr>
          <p:cNvSpPr>
            <a:spLocks noGrp="1"/>
          </p:cNvSpPr>
          <p:nvPr>
            <p:ph idx="1"/>
          </p:nvPr>
        </p:nvSpPr>
        <p:spPr>
          <a:xfrm>
            <a:off x="5183188" y="1728316"/>
            <a:ext cx="6172200" cy="413273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45B4DC62-A28D-4D31-A55E-92B7EDC964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7" name="Foliennummernplatzhalter 6">
            <a:extLst>
              <a:ext uri="{FF2B5EF4-FFF2-40B4-BE49-F238E27FC236}">
                <a16:creationId xmlns:a16="http://schemas.microsoft.com/office/drawing/2014/main" id="{6A9C149B-27B0-437B-9B94-1835858B143F}"/>
              </a:ext>
            </a:extLst>
          </p:cNvPr>
          <p:cNvSpPr>
            <a:spLocks noGrp="1"/>
          </p:cNvSpPr>
          <p:nvPr>
            <p:ph type="sldNum" sz="quarter" idx="12"/>
          </p:nvPr>
        </p:nvSpPr>
        <p:spPr/>
        <p:txBody>
          <a:bodyPr/>
          <a:lstStyle/>
          <a:p>
            <a:fld id="{12C74FCF-7ECF-41F5-9E43-0E025BC737C6}" type="slidenum">
              <a:rPr lang="de-DE" smtClean="0"/>
              <a:t>‹Nr.›</a:t>
            </a:fld>
            <a:endParaRPr lang="de-DE"/>
          </a:p>
        </p:txBody>
      </p:sp>
    </p:spTree>
    <p:extLst>
      <p:ext uri="{BB962C8B-B14F-4D97-AF65-F5344CB8AC3E}">
        <p14:creationId xmlns:p14="http://schemas.microsoft.com/office/powerpoint/2010/main" val="15625674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2286DAC-3364-44FA-8065-53F748074AC7}"/>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C8EE7DBA-E47B-40D1-AFE9-5CB9C86F0EF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a:extLst>
              <a:ext uri="{FF2B5EF4-FFF2-40B4-BE49-F238E27FC236}">
                <a16:creationId xmlns:a16="http://schemas.microsoft.com/office/drawing/2014/main" id="{187D635F-9EF3-47ED-8AFA-1A698F30313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7" name="Foliennummernplatzhalter 6">
            <a:extLst>
              <a:ext uri="{FF2B5EF4-FFF2-40B4-BE49-F238E27FC236}">
                <a16:creationId xmlns:a16="http://schemas.microsoft.com/office/drawing/2014/main" id="{69315D39-7328-47A8-ABF5-649483C24875}"/>
              </a:ext>
            </a:extLst>
          </p:cNvPr>
          <p:cNvSpPr>
            <a:spLocks noGrp="1"/>
          </p:cNvSpPr>
          <p:nvPr>
            <p:ph type="sldNum" sz="quarter" idx="12"/>
          </p:nvPr>
        </p:nvSpPr>
        <p:spPr/>
        <p:txBody>
          <a:bodyPr/>
          <a:lstStyle/>
          <a:p>
            <a:fld id="{12C74FCF-7ECF-41F5-9E43-0E025BC737C6}" type="slidenum">
              <a:rPr lang="de-DE" smtClean="0"/>
              <a:t>‹Nr.›</a:t>
            </a:fld>
            <a:endParaRPr lang="de-DE"/>
          </a:p>
        </p:txBody>
      </p:sp>
    </p:spTree>
    <p:extLst>
      <p:ext uri="{BB962C8B-B14F-4D97-AF65-F5344CB8AC3E}">
        <p14:creationId xmlns:p14="http://schemas.microsoft.com/office/powerpoint/2010/main" val="41350447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vmlDrawing" Target="../drawings/vmlDrawing1.vml"/><Relationship Id="rId18" Type="http://schemas.openxmlformats.org/officeDocument/2006/relationships/image" Target="../media/image3.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oleObject" Target="../embeddings/oleObject1.bin"/><Relationship Id="rId10" Type="http://schemas.openxmlformats.org/officeDocument/2006/relationships/slideLayout" Target="../slideLayouts/slideLayout10.xml"/><Relationship Id="rId19" Type="http://schemas.openxmlformats.org/officeDocument/2006/relationships/image" Target="../media/image4.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16" name="think-cell data - do not delete" hidden="1">
            <a:extLst>
              <a:ext uri="{FF2B5EF4-FFF2-40B4-BE49-F238E27FC236}">
                <a16:creationId xmlns:a16="http://schemas.microsoft.com/office/drawing/2014/main" id="{94F01D1B-DD35-9899-00C2-2581D2E5F84A}"/>
              </a:ext>
            </a:extLst>
          </p:cNvPr>
          <p:cNvGraphicFramePr>
            <a:graphicFrameLocks noChangeAspect="1"/>
          </p:cNvGraphicFramePr>
          <p:nvPr userDrawn="1">
            <p:custDataLst>
              <p:tags r:id="rId14"/>
            </p:custDataLst>
            <p:extLst>
              <p:ext uri="{D42A27DB-BD31-4B8C-83A1-F6EECF244321}">
                <p14:modId xmlns:p14="http://schemas.microsoft.com/office/powerpoint/2010/main" val="198557537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32" name="think-cell Folie" r:id="rId15" imgW="404" imgH="403" progId="TCLayout.ActiveDocument.1">
                  <p:embed/>
                </p:oleObj>
              </mc:Choice>
              <mc:Fallback>
                <p:oleObj name="think-cell Folie" r:id="rId15" imgW="404" imgH="403" progId="TCLayout.ActiveDocument.1">
                  <p:embed/>
                  <p:pic>
                    <p:nvPicPr>
                      <p:cNvPr id="16" name="think-cell data - do not delete" hidden="1">
                        <a:extLst>
                          <a:ext uri="{FF2B5EF4-FFF2-40B4-BE49-F238E27FC236}">
                            <a16:creationId xmlns:a16="http://schemas.microsoft.com/office/drawing/2014/main" id="{94F01D1B-DD35-9899-00C2-2581D2E5F84A}"/>
                          </a:ext>
                        </a:extLst>
                      </p:cNvPr>
                      <p:cNvPicPr/>
                      <p:nvPr/>
                    </p:nvPicPr>
                    <p:blipFill>
                      <a:blip r:embed="rId16"/>
                      <a:stretch>
                        <a:fillRect/>
                      </a:stretch>
                    </p:blipFill>
                    <p:spPr>
                      <a:xfrm>
                        <a:off x="1588" y="1588"/>
                        <a:ext cx="1588" cy="1588"/>
                      </a:xfrm>
                      <a:prstGeom prst="rect">
                        <a:avLst/>
                      </a:prstGeom>
                    </p:spPr>
                  </p:pic>
                </p:oleObj>
              </mc:Fallback>
            </mc:AlternateContent>
          </a:graphicData>
        </a:graphic>
      </p:graphicFrame>
      <p:sp>
        <p:nvSpPr>
          <p:cNvPr id="2" name="Titelplatzhalter 1">
            <a:extLst>
              <a:ext uri="{FF2B5EF4-FFF2-40B4-BE49-F238E27FC236}">
                <a16:creationId xmlns:a16="http://schemas.microsoft.com/office/drawing/2014/main" id="{26DBE0BE-F109-45C0-AE52-A438CF61C04B}"/>
              </a:ext>
            </a:extLst>
          </p:cNvPr>
          <p:cNvSpPr>
            <a:spLocks noGrp="1"/>
          </p:cNvSpPr>
          <p:nvPr>
            <p:ph type="title"/>
          </p:nvPr>
        </p:nvSpPr>
        <p:spPr>
          <a:xfrm>
            <a:off x="838200" y="365125"/>
            <a:ext cx="8366090" cy="1325563"/>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18B8D701-1DA7-4BE9-B206-5A50D0CE306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oliennummernplatzhalter 5">
            <a:extLst>
              <a:ext uri="{FF2B5EF4-FFF2-40B4-BE49-F238E27FC236}">
                <a16:creationId xmlns:a16="http://schemas.microsoft.com/office/drawing/2014/main" id="{12E209D8-845C-4D5F-A93A-4E1BE6A22FE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2C74FCF-7ECF-41F5-9E43-0E025BC737C6}" type="slidenum">
              <a:rPr lang="de-DE" smtClean="0"/>
              <a:t>‹Nr.›</a:t>
            </a:fld>
            <a:endParaRPr lang="de-DE"/>
          </a:p>
        </p:txBody>
      </p:sp>
      <p:sp>
        <p:nvSpPr>
          <p:cNvPr id="8" name="AutoShape 4">
            <a:extLst>
              <a:ext uri="{FF2B5EF4-FFF2-40B4-BE49-F238E27FC236}">
                <a16:creationId xmlns:a16="http://schemas.microsoft.com/office/drawing/2014/main" id="{3CF8DF29-416B-4EC2-BF09-1A7319738DFA}"/>
              </a:ext>
            </a:extLst>
          </p:cNvPr>
          <p:cNvSpPr>
            <a:spLocks noChangeArrowheads="1"/>
          </p:cNvSpPr>
          <p:nvPr/>
        </p:nvSpPr>
        <p:spPr bwMode="auto">
          <a:xfrm>
            <a:off x="215900" y="0"/>
            <a:ext cx="174625" cy="6858000"/>
          </a:xfrm>
          <a:prstGeom prst="roundRect">
            <a:avLst>
              <a:gd name="adj" fmla="val 519"/>
            </a:avLst>
          </a:prstGeom>
          <a:solidFill>
            <a:srgbClr val="669900"/>
          </a:solidFill>
          <a:ln>
            <a:noFill/>
          </a:ln>
          <a:effectLst/>
        </p:spPr>
        <p:txBody>
          <a:bodyPr wrap="none" anchor="ctr"/>
          <a:lstStyle/>
          <a:p>
            <a:pPr eaLnBrk="1" hangingPunct="1">
              <a:buClr>
                <a:srgbClr val="000000"/>
              </a:buClr>
              <a:buSzPct val="100000"/>
              <a:buFont typeface="Times New Roman" panose="02020603050405020304" pitchFamily="18" charset="0"/>
              <a:buNone/>
            </a:pPr>
            <a:endParaRPr lang="de-DE" altLang="de-DE"/>
          </a:p>
        </p:txBody>
      </p:sp>
      <p:sp>
        <p:nvSpPr>
          <p:cNvPr id="9" name="AutoShape 7">
            <a:extLst>
              <a:ext uri="{FF2B5EF4-FFF2-40B4-BE49-F238E27FC236}">
                <a16:creationId xmlns:a16="http://schemas.microsoft.com/office/drawing/2014/main" id="{3EB196B7-90A1-4810-87C7-B0454CEB9585}"/>
              </a:ext>
            </a:extLst>
          </p:cNvPr>
          <p:cNvSpPr>
            <a:spLocks noChangeArrowheads="1"/>
          </p:cNvSpPr>
          <p:nvPr/>
        </p:nvSpPr>
        <p:spPr bwMode="auto">
          <a:xfrm>
            <a:off x="0" y="0"/>
            <a:ext cx="215900" cy="6858000"/>
          </a:xfrm>
          <a:prstGeom prst="roundRect">
            <a:avLst>
              <a:gd name="adj" fmla="val 519"/>
            </a:avLst>
          </a:prstGeom>
          <a:solidFill>
            <a:schemeClr val="accent1">
              <a:lumMod val="75000"/>
            </a:schemeClr>
          </a:solidFill>
          <a:ln>
            <a:noFill/>
          </a:ln>
          <a:effectLst/>
        </p:spPr>
        <p:txBody>
          <a:bodyPr wrap="none" anchor="ctr"/>
          <a:lstStyle/>
          <a:p>
            <a:pPr eaLnBrk="1" hangingPunct="1">
              <a:buClr>
                <a:srgbClr val="000000"/>
              </a:buClr>
              <a:buSzPct val="100000"/>
              <a:buFont typeface="Times New Roman" panose="02020603050405020304" pitchFamily="18" charset="0"/>
              <a:buNone/>
            </a:pPr>
            <a:endParaRPr lang="de-DE" altLang="de-DE"/>
          </a:p>
        </p:txBody>
      </p:sp>
      <p:sp>
        <p:nvSpPr>
          <p:cNvPr id="10" name="AutoShape 9">
            <a:extLst>
              <a:ext uri="{FF2B5EF4-FFF2-40B4-BE49-F238E27FC236}">
                <a16:creationId xmlns:a16="http://schemas.microsoft.com/office/drawing/2014/main" id="{0237E649-53D4-4321-95F6-B89BC613C2E3}"/>
              </a:ext>
            </a:extLst>
          </p:cNvPr>
          <p:cNvSpPr>
            <a:spLocks noChangeArrowheads="1"/>
          </p:cNvSpPr>
          <p:nvPr/>
        </p:nvSpPr>
        <p:spPr bwMode="auto">
          <a:xfrm>
            <a:off x="360363" y="0"/>
            <a:ext cx="71437" cy="6858000"/>
          </a:xfrm>
          <a:prstGeom prst="roundRect">
            <a:avLst>
              <a:gd name="adj" fmla="val 519"/>
            </a:avLst>
          </a:prstGeom>
          <a:solidFill>
            <a:srgbClr val="33CCCC"/>
          </a:solidFill>
          <a:ln>
            <a:noFill/>
          </a:ln>
          <a:effectLst/>
        </p:spPr>
        <p:txBody>
          <a:bodyPr wrap="none" anchor="ctr"/>
          <a:lstStyle/>
          <a:p>
            <a:pPr eaLnBrk="1" hangingPunct="1">
              <a:buClr>
                <a:srgbClr val="000000"/>
              </a:buClr>
              <a:buSzPct val="100000"/>
              <a:buFont typeface="Times New Roman" panose="02020603050405020304" pitchFamily="18" charset="0"/>
              <a:buNone/>
            </a:pPr>
            <a:endParaRPr lang="de-DE" altLang="de-DE"/>
          </a:p>
        </p:txBody>
      </p:sp>
      <p:sp>
        <p:nvSpPr>
          <p:cNvPr id="11" name="AutoShape 5">
            <a:extLst>
              <a:ext uri="{FF2B5EF4-FFF2-40B4-BE49-F238E27FC236}">
                <a16:creationId xmlns:a16="http://schemas.microsoft.com/office/drawing/2014/main" id="{E3CB8F5C-44DD-4FDA-9104-3A1772114CD6}"/>
              </a:ext>
            </a:extLst>
          </p:cNvPr>
          <p:cNvSpPr>
            <a:spLocks noChangeArrowheads="1"/>
          </p:cNvSpPr>
          <p:nvPr userDrawn="1"/>
        </p:nvSpPr>
        <p:spPr bwMode="auto">
          <a:xfrm>
            <a:off x="431800" y="0"/>
            <a:ext cx="73025" cy="6858000"/>
          </a:xfrm>
          <a:prstGeom prst="roundRect">
            <a:avLst>
              <a:gd name="adj" fmla="val 519"/>
            </a:avLst>
          </a:prstGeom>
          <a:solidFill>
            <a:schemeClr val="accent1">
              <a:lumMod val="75000"/>
            </a:schemeClr>
          </a:solidFill>
          <a:ln>
            <a:noFill/>
          </a:ln>
          <a:effectLst/>
        </p:spPr>
        <p:txBody>
          <a:bodyPr wrap="none" anchor="ctr"/>
          <a:lstStyle/>
          <a:p>
            <a:pPr eaLnBrk="1" hangingPunct="1">
              <a:buClr>
                <a:srgbClr val="000000"/>
              </a:buClr>
              <a:buSzPct val="100000"/>
              <a:buFont typeface="Times New Roman" panose="02020603050405020304" pitchFamily="18" charset="0"/>
              <a:buNone/>
            </a:pPr>
            <a:endParaRPr lang="de-DE" altLang="de-DE"/>
          </a:p>
        </p:txBody>
      </p:sp>
      <p:pic>
        <p:nvPicPr>
          <p:cNvPr id="14" name="Picture 11">
            <a:extLst>
              <a:ext uri="{FF2B5EF4-FFF2-40B4-BE49-F238E27FC236}">
                <a16:creationId xmlns:a16="http://schemas.microsoft.com/office/drawing/2014/main" id="{B11B57FF-826B-4A9B-A282-E69736B14C25}"/>
              </a:ext>
            </a:extLst>
          </p:cNvPr>
          <p:cNvPicPr>
            <a:picLocks noChangeAspect="1" noChangeArrowheads="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2477892" y="6176962"/>
            <a:ext cx="1697090" cy="5238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5" name="AutoShape 12">
            <a:extLst>
              <a:ext uri="{FF2B5EF4-FFF2-40B4-BE49-F238E27FC236}">
                <a16:creationId xmlns:a16="http://schemas.microsoft.com/office/drawing/2014/main" id="{EA12AB1B-8B2C-4C28-8C8F-F4F87AF2560D}"/>
              </a:ext>
            </a:extLst>
          </p:cNvPr>
          <p:cNvSpPr>
            <a:spLocks noChangeArrowheads="1"/>
          </p:cNvSpPr>
          <p:nvPr userDrawn="1"/>
        </p:nvSpPr>
        <p:spPr bwMode="auto">
          <a:xfrm>
            <a:off x="838200" y="6176963"/>
            <a:ext cx="10515599" cy="45719"/>
          </a:xfrm>
          <a:prstGeom prst="roundRect">
            <a:avLst>
              <a:gd name="adj" fmla="val 519"/>
            </a:avLst>
          </a:prstGeom>
          <a:solidFill>
            <a:srgbClr val="333333"/>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de-DE" altLang="de-DE"/>
          </a:p>
        </p:txBody>
      </p:sp>
      <p:pic>
        <p:nvPicPr>
          <p:cNvPr id="17" name="Grafik 16">
            <a:extLst>
              <a:ext uri="{FF2B5EF4-FFF2-40B4-BE49-F238E27FC236}">
                <a16:creationId xmlns:a16="http://schemas.microsoft.com/office/drawing/2014/main" id="{136234B4-2414-4318-A833-8EAD19738C80}"/>
              </a:ext>
            </a:extLst>
          </p:cNvPr>
          <p:cNvPicPr>
            <a:picLocks noChangeAspect="1"/>
          </p:cNvPicPr>
          <p:nvPr userDrawn="1"/>
        </p:nvPicPr>
        <p:blipFill>
          <a:blip r:embed="rId18" cstate="hqprint">
            <a:extLst>
              <a:ext uri="{28A0092B-C50C-407E-A947-70E740481C1C}">
                <a14:useLocalDpi xmlns:a14="http://schemas.microsoft.com/office/drawing/2010/main" val="0"/>
              </a:ext>
            </a:extLst>
          </a:blip>
          <a:stretch>
            <a:fillRect/>
          </a:stretch>
        </p:blipFill>
        <p:spPr>
          <a:xfrm>
            <a:off x="9400443" y="365124"/>
            <a:ext cx="1713034" cy="1319555"/>
          </a:xfrm>
          <a:prstGeom prst="rect">
            <a:avLst/>
          </a:prstGeom>
        </p:spPr>
      </p:pic>
      <p:pic>
        <p:nvPicPr>
          <p:cNvPr id="19" name="Grafik 18">
            <a:extLst>
              <a:ext uri="{FF2B5EF4-FFF2-40B4-BE49-F238E27FC236}">
                <a16:creationId xmlns:a16="http://schemas.microsoft.com/office/drawing/2014/main" id="{6334B8DA-CC0F-4E68-B88D-5575A6041248}"/>
              </a:ext>
            </a:extLst>
          </p:cNvPr>
          <p:cNvPicPr>
            <a:picLocks noChangeAspect="1"/>
          </p:cNvPicPr>
          <p:nvPr userDrawn="1"/>
        </p:nvPicPr>
        <p:blipFill>
          <a:blip r:embed="rId19" cstate="hqprint">
            <a:extLst>
              <a:ext uri="{28A0092B-C50C-407E-A947-70E740481C1C}">
                <a14:useLocalDpi xmlns:a14="http://schemas.microsoft.com/office/drawing/2010/main" val="0"/>
              </a:ext>
            </a:extLst>
          </a:blip>
          <a:stretch>
            <a:fillRect/>
          </a:stretch>
        </p:blipFill>
        <p:spPr>
          <a:xfrm>
            <a:off x="838200" y="6251827"/>
            <a:ext cx="1570671" cy="469648"/>
          </a:xfrm>
          <a:prstGeom prst="rect">
            <a:avLst/>
          </a:prstGeom>
        </p:spPr>
      </p:pic>
    </p:spTree>
    <p:extLst>
      <p:ext uri="{BB962C8B-B14F-4D97-AF65-F5344CB8AC3E}">
        <p14:creationId xmlns:p14="http://schemas.microsoft.com/office/powerpoint/2010/main" val="14173865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3.xml"/><Relationship Id="rId1" Type="http://schemas.openxmlformats.org/officeDocument/2006/relationships/vmlDrawing" Target="../drawings/vmlDrawing2.vml"/><Relationship Id="rId5" Type="http://schemas.openxmlformats.org/officeDocument/2006/relationships/image" Target="../media/image1.emf"/><Relationship Id="rId4" Type="http://schemas.openxmlformats.org/officeDocument/2006/relationships/oleObject" Target="../embeddings/oleObject2.bin"/></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4.xml"/><Relationship Id="rId1" Type="http://schemas.openxmlformats.org/officeDocument/2006/relationships/vmlDrawing" Target="../drawings/vmlDrawing3.vml"/><Relationship Id="rId5" Type="http://schemas.openxmlformats.org/officeDocument/2006/relationships/image" Target="../media/image1.emf"/><Relationship Id="rId4" Type="http://schemas.openxmlformats.org/officeDocument/2006/relationships/oleObject" Target="../embeddings/oleObject3.bin"/></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microsoft.com/office/2007/relationships/hdphoto" Target="../media/hdphoto1.wdp"/><Relationship Id="rId2" Type="http://schemas.openxmlformats.org/officeDocument/2006/relationships/tags" Target="../tags/tag5.xml"/><Relationship Id="rId1" Type="http://schemas.openxmlformats.org/officeDocument/2006/relationships/vmlDrawing" Target="../drawings/vmlDrawing4.vml"/><Relationship Id="rId6" Type="http://schemas.openxmlformats.org/officeDocument/2006/relationships/image" Target="../media/image5.png"/><Relationship Id="rId5" Type="http://schemas.openxmlformats.org/officeDocument/2006/relationships/image" Target="../media/image1.emf"/><Relationship Id="rId4" Type="http://schemas.openxmlformats.org/officeDocument/2006/relationships/oleObject" Target="../embeddings/oleObject4.bin"/></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6.xml"/><Relationship Id="rId1" Type="http://schemas.openxmlformats.org/officeDocument/2006/relationships/vmlDrawing" Target="../drawings/vmlDrawing5.vml"/><Relationship Id="rId5" Type="http://schemas.openxmlformats.org/officeDocument/2006/relationships/image" Target="../media/image1.emf"/><Relationship Id="rId4" Type="http://schemas.openxmlformats.org/officeDocument/2006/relationships/oleObject" Target="../embeddings/oleObject5.bin"/></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microsoft.com/office/2007/relationships/hdphoto" Target="../media/hdphoto2.wdp"/><Relationship Id="rId2" Type="http://schemas.openxmlformats.org/officeDocument/2006/relationships/tags" Target="../tags/tag7.xml"/><Relationship Id="rId1" Type="http://schemas.openxmlformats.org/officeDocument/2006/relationships/vmlDrawing" Target="../drawings/vmlDrawing6.vml"/><Relationship Id="rId6" Type="http://schemas.openxmlformats.org/officeDocument/2006/relationships/image" Target="../media/image6.png"/><Relationship Id="rId5" Type="http://schemas.openxmlformats.org/officeDocument/2006/relationships/image" Target="../media/image1.emf"/><Relationship Id="rId4" Type="http://schemas.openxmlformats.org/officeDocument/2006/relationships/oleObject" Target="../embeddings/oleObject6.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AB9B9206-D6E3-0233-532E-7EF4EF6D9360}"/>
              </a:ext>
            </a:extLst>
          </p:cNvPr>
          <p:cNvGraphicFramePr>
            <a:graphicFrameLocks noChangeAspect="1"/>
          </p:cNvGraphicFramePr>
          <p:nvPr>
            <p:custDataLst>
              <p:tags r:id="rId2"/>
            </p:custDataLst>
            <p:extLst>
              <p:ext uri="{D42A27DB-BD31-4B8C-83A1-F6EECF244321}">
                <p14:modId xmlns:p14="http://schemas.microsoft.com/office/powerpoint/2010/main" val="238309375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056" name="think-cell Folie" r:id="rId4" imgW="404" imgH="403" progId="TCLayout.ActiveDocument.1">
                  <p:embed/>
                </p:oleObj>
              </mc:Choice>
              <mc:Fallback>
                <p:oleObj name="think-cell Folie" r:id="rId4" imgW="404" imgH="403" progId="TCLayout.ActiveDocument.1">
                  <p:embed/>
                  <p:pic>
                    <p:nvPicPr>
                      <p:cNvPr id="5" name="think-cell data - do not delete" hidden="1">
                        <a:extLst>
                          <a:ext uri="{FF2B5EF4-FFF2-40B4-BE49-F238E27FC236}">
                            <a16:creationId xmlns:a16="http://schemas.microsoft.com/office/drawing/2014/main" id="{AB9B9206-D6E3-0233-532E-7EF4EF6D936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B43B6EC3-FDA7-42E4-AA50-8176B84DF87E}"/>
              </a:ext>
            </a:extLst>
          </p:cNvPr>
          <p:cNvSpPr>
            <a:spLocks noGrp="1"/>
          </p:cNvSpPr>
          <p:nvPr>
            <p:ph type="title"/>
          </p:nvPr>
        </p:nvSpPr>
        <p:spPr>
          <a:xfrm>
            <a:off x="831850" y="2435629"/>
            <a:ext cx="10515600" cy="3017520"/>
          </a:xfrm>
        </p:spPr>
        <p:txBody>
          <a:bodyPr vert="horz">
            <a:normAutofit fontScale="90000"/>
          </a:bodyPr>
          <a:lstStyle/>
          <a:p>
            <a:r>
              <a:rPr lang="de-DE" sz="5400">
                <a:solidFill>
                  <a:schemeClr val="accent1"/>
                </a:solidFill>
                <a:ea typeface="+mj-lt"/>
                <a:cs typeface="+mj-lt"/>
              </a:rPr>
              <a:t>Beteiligung zum Schulentwicklungsplan 2025-2030 </a:t>
            </a:r>
            <a:br>
              <a:rPr lang="de-DE" sz="5400">
                <a:solidFill>
                  <a:schemeClr val="accent1"/>
                </a:solidFill>
                <a:ea typeface="+mj-lt"/>
                <a:cs typeface="+mj-lt"/>
              </a:rPr>
            </a:br>
            <a:br>
              <a:rPr lang="de-DE" sz="5400">
                <a:solidFill>
                  <a:schemeClr val="accent1"/>
                </a:solidFill>
                <a:ea typeface="+mj-lt"/>
                <a:cs typeface="+mj-lt"/>
              </a:rPr>
            </a:br>
            <a:r>
              <a:rPr lang="de-DE" sz="4400">
                <a:latin typeface="+mn-lt"/>
              </a:rPr>
              <a:t>Zusammenfassung der Diskussion an den Thementischen der Regionalkonferenz Neckartal und Überwald am 20.11.2024</a:t>
            </a:r>
            <a:endParaRPr lang="de-DE" sz="5600">
              <a:latin typeface="+mn-lt"/>
            </a:endParaRPr>
          </a:p>
        </p:txBody>
      </p:sp>
    </p:spTree>
    <p:extLst>
      <p:ext uri="{BB962C8B-B14F-4D97-AF65-F5344CB8AC3E}">
        <p14:creationId xmlns:p14="http://schemas.microsoft.com/office/powerpoint/2010/main" val="19540198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1E30F8FC-30A6-943C-D81A-01D253BDDD10}"/>
              </a:ext>
            </a:extLst>
          </p:cNvPr>
          <p:cNvGraphicFramePr>
            <a:graphicFrameLocks noChangeAspect="1"/>
          </p:cNvGraphicFramePr>
          <p:nvPr>
            <p:custDataLst>
              <p:tags r:id="rId2"/>
            </p:custDataLst>
            <p:extLst>
              <p:ext uri="{D42A27DB-BD31-4B8C-83A1-F6EECF244321}">
                <p14:modId xmlns:p14="http://schemas.microsoft.com/office/powerpoint/2010/main" val="112944061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080" name="think-cell Folie" r:id="rId4" imgW="404" imgH="403" progId="TCLayout.ActiveDocument.1">
                  <p:embed/>
                </p:oleObj>
              </mc:Choice>
              <mc:Fallback>
                <p:oleObj name="think-cell Folie" r:id="rId4" imgW="404" imgH="403" progId="TCLayout.ActiveDocument.1">
                  <p:embed/>
                  <p:pic>
                    <p:nvPicPr>
                      <p:cNvPr id="6" name="think-cell data - do not delete" hidden="1">
                        <a:extLst>
                          <a:ext uri="{FF2B5EF4-FFF2-40B4-BE49-F238E27FC236}">
                            <a16:creationId xmlns:a16="http://schemas.microsoft.com/office/drawing/2014/main" id="{1E30F8FC-30A6-943C-D81A-01D253BDDD1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Titel 3">
            <a:extLst>
              <a:ext uri="{FF2B5EF4-FFF2-40B4-BE49-F238E27FC236}">
                <a16:creationId xmlns:a16="http://schemas.microsoft.com/office/drawing/2014/main" id="{D8B1FB9A-2264-0E89-807D-CFAEA93DBF00}"/>
              </a:ext>
            </a:extLst>
          </p:cNvPr>
          <p:cNvSpPr>
            <a:spLocks noGrp="1"/>
          </p:cNvSpPr>
          <p:nvPr>
            <p:ph type="title"/>
          </p:nvPr>
        </p:nvSpPr>
        <p:spPr/>
        <p:txBody>
          <a:bodyPr vert="horz"/>
          <a:lstStyle/>
          <a:p>
            <a:r>
              <a:rPr lang="de-DE"/>
              <a:t>Blickpunkt Grundschulen</a:t>
            </a:r>
          </a:p>
        </p:txBody>
      </p:sp>
      <p:sp>
        <p:nvSpPr>
          <p:cNvPr id="5" name="Inhaltsplatzhalter 4">
            <a:extLst>
              <a:ext uri="{FF2B5EF4-FFF2-40B4-BE49-F238E27FC236}">
                <a16:creationId xmlns:a16="http://schemas.microsoft.com/office/drawing/2014/main" id="{B48D5067-4EBC-6D2E-CC96-C371DF125B6C}"/>
              </a:ext>
            </a:extLst>
          </p:cNvPr>
          <p:cNvSpPr>
            <a:spLocks noGrp="1"/>
          </p:cNvSpPr>
          <p:nvPr>
            <p:ph idx="1"/>
          </p:nvPr>
        </p:nvSpPr>
        <p:spPr/>
        <p:txBody>
          <a:bodyPr vert="horz" lIns="91440" tIns="45720" rIns="91440" bIns="45720" rtlCol="0" anchor="t">
            <a:normAutofit lnSpcReduction="10000"/>
          </a:bodyPr>
          <a:lstStyle/>
          <a:p>
            <a:pPr marL="0" indent="0">
              <a:buNone/>
            </a:pPr>
            <a:r>
              <a:rPr lang="de-DE" sz="1400" dirty="0"/>
              <a:t>Eine zunehmend heterogene Schülerschaft gehört auch in den Planungsregionen Neckartal und Überwald zu den zentralen Herausforderungen der Grundschulen. An der </a:t>
            </a:r>
            <a:r>
              <a:rPr lang="de-DE" sz="1400" dirty="0" err="1"/>
              <a:t>Ulfenthalschule</a:t>
            </a:r>
            <a:r>
              <a:rPr lang="de-DE" sz="1400" dirty="0"/>
              <a:t> Wahlen fehle es an Differenzierungsmöglichkeiten, um beispielsweise auch Orte der Ruhe und Entspannung in der Unterrichtsplanung und der Nachmittagsgestaltung bei Ganztag berücksichtigen zu können. An der Grundschule </a:t>
            </a:r>
            <a:r>
              <a:rPr lang="de-DE" sz="1400" dirty="0" err="1"/>
              <a:t>Schimmeldewog</a:t>
            </a:r>
            <a:r>
              <a:rPr lang="de-DE" sz="1400" dirty="0"/>
              <a:t> seien bereits 60 Prozent der Schülerinnen und Schüler im Ganztag, was sich auch im zunehmenden Raumbedarf spiegele. </a:t>
            </a:r>
          </a:p>
          <a:p>
            <a:pPr marL="0" indent="0">
              <a:buNone/>
            </a:pPr>
            <a:r>
              <a:rPr lang="de-DE" sz="1400" dirty="0"/>
              <a:t>Grundsätzlich sinnvoll, aber nicht überall gleichermaßen umzusetzen, sei es, Klassenräume am Nachmittag für die Betreuung zu nutzen. Unterschiedliche Bedürfnisse für Unterricht und Betreuung, unterschiedliche Beanspruchung des Raumes: So gelte es, bspw. Unterrichtsmaterialien und z.B. Exponate vor der Betreuung sicher verstauen zu können und gleichzeitig immer sicherzustellen, dass die Räume nach der Betreuung wieder so übergeben werden, dass ohne Verzögerung wieder mit dem Unterricht begonnen werden kann. Daher sei die individuelle Betrachtung jeder Schule wichtig. Großen Multifunktionsräumen standen die Teilnehmende eher skeptisch gegenüber: Mehrere kleinere Räume unterstützten die Differenzierung hingegen wirkungsvoller.  </a:t>
            </a:r>
            <a:endParaRPr lang="de-DE" sz="1400" dirty="0">
              <a:cs typeface="Calibri" panose="020F0502020204030204"/>
            </a:endParaRPr>
          </a:p>
          <a:p>
            <a:pPr marL="0" indent="0">
              <a:buNone/>
            </a:pPr>
            <a:r>
              <a:rPr lang="de-DE" sz="1400" dirty="0"/>
              <a:t>Da auch an der Neckartalschule ein hoher Ganztags-Betreuungsbedarf bestehe, der schwer gedeckt werden könne, wurde die Idee eingebracht, die alte Schule hier in der Nutzung zu berücksichtigen. Beim Kreis Bergstraße ist dieses Thema bekannt und es werden aktuell bereits Lösungen geprüft. </a:t>
            </a:r>
          </a:p>
          <a:p>
            <a:pPr marL="0" indent="0">
              <a:buNone/>
            </a:pPr>
            <a:r>
              <a:rPr lang="de-DE" sz="1400" dirty="0"/>
              <a:t>Bei der Raumplanung unterstrichen die Teilnehmenden die Herausforderung, Inklusion, Intensiv- und Vorlaufklassen angemessen mitzudenken. </a:t>
            </a:r>
          </a:p>
          <a:p>
            <a:pPr marL="0" indent="0">
              <a:buNone/>
            </a:pPr>
            <a:r>
              <a:rPr lang="de-DE" sz="1400" dirty="0"/>
              <a:t>Im Hinblick auf das Thema „heterogene Schülerschaft“ wurde der Wunsch geäußert, eine bessere „Übergabe“ von Inklusionsschülerinnen und -schülern beim Wechsel von der Grund- zur weiterführenden Schule zu gestalten. Auch eine Pool-Lösung für Teilhabe-Assistentinnen und Assistenten wurde angeregt: Aktuell gäbe es Fälle, in denen pro Klasse bis zu drei Schulbegleitungen drei unterschiedliche Kinder betreuten. Wenn möglich, so sei es sinnvoll, dass eine Person mehrere Kinder betreut. Insgesamt wünschten sich die Lehrkräfte auch mehr Austausch unter den Sozialträgern, um die Arbeit an den Schnittstellen zu verbessern. </a:t>
            </a:r>
            <a:endParaRPr lang="de-DE" sz="1600" dirty="0"/>
          </a:p>
          <a:p>
            <a:pPr marL="0" indent="0">
              <a:buNone/>
            </a:pPr>
            <a:endParaRPr lang="de-DE" sz="2000" dirty="0"/>
          </a:p>
        </p:txBody>
      </p:sp>
    </p:spTree>
    <p:extLst>
      <p:ext uri="{BB962C8B-B14F-4D97-AF65-F5344CB8AC3E}">
        <p14:creationId xmlns:p14="http://schemas.microsoft.com/office/powerpoint/2010/main" val="17941512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BE1EFDAB-1D85-61F3-071B-ED8AECAD3136}"/>
              </a:ext>
            </a:extLst>
          </p:cNvPr>
          <p:cNvGraphicFramePr>
            <a:graphicFrameLocks noChangeAspect="1"/>
          </p:cNvGraphicFramePr>
          <p:nvPr>
            <p:custDataLst>
              <p:tags r:id="rId2"/>
            </p:custDataLst>
            <p:extLst>
              <p:ext uri="{D42A27DB-BD31-4B8C-83A1-F6EECF244321}">
                <p14:modId xmlns:p14="http://schemas.microsoft.com/office/powerpoint/2010/main" val="379182481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104" name="think-cell Folie" r:id="rId4" imgW="404" imgH="403" progId="TCLayout.ActiveDocument.1">
                  <p:embed/>
                </p:oleObj>
              </mc:Choice>
              <mc:Fallback>
                <p:oleObj name="think-cell Folie" r:id="rId4" imgW="404" imgH="403" progId="TCLayout.ActiveDocument.1">
                  <p:embed/>
                  <p:pic>
                    <p:nvPicPr>
                      <p:cNvPr id="6" name="think-cell data - do not delete" hidden="1">
                        <a:extLst>
                          <a:ext uri="{FF2B5EF4-FFF2-40B4-BE49-F238E27FC236}">
                            <a16:creationId xmlns:a16="http://schemas.microsoft.com/office/drawing/2014/main" id="{BE1EFDAB-1D85-61F3-071B-ED8AECAD313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3" name="Grafik 2">
            <a:extLst>
              <a:ext uri="{FF2B5EF4-FFF2-40B4-BE49-F238E27FC236}">
                <a16:creationId xmlns:a16="http://schemas.microsoft.com/office/drawing/2014/main" id="{305451DC-C362-9E9A-CC5A-BE9A4C47D01B}"/>
              </a:ext>
            </a:extLst>
          </p:cNvPr>
          <p:cNvPicPr>
            <a:picLocks noChangeAspect="1"/>
          </p:cNvPicPr>
          <p:nvPr/>
        </p:nvPicPr>
        <p:blipFill rotWithShape="1">
          <a:blip r:embed="rId6" cstate="screen">
            <a:extLst>
              <a:ext uri="{BEBA8EAE-BF5A-486C-A8C5-ECC9F3942E4B}">
                <a14:imgProps xmlns:a14="http://schemas.microsoft.com/office/drawing/2010/main">
                  <a14:imgLayer r:embed="rId7">
                    <a14:imgEffect>
                      <a14:brightnessContrast bright="20000" contrast="20000"/>
                    </a14:imgEffect>
                  </a14:imgLayer>
                </a14:imgProps>
              </a:ext>
              <a:ext uri="{28A0092B-C50C-407E-A947-70E740481C1C}">
                <a14:useLocalDpi xmlns:a14="http://schemas.microsoft.com/office/drawing/2010/main"/>
              </a:ext>
            </a:extLst>
          </a:blip>
          <a:srcRect l="-1"/>
          <a:stretch/>
        </p:blipFill>
        <p:spPr>
          <a:xfrm>
            <a:off x="510861" y="0"/>
            <a:ext cx="8510802" cy="6176625"/>
          </a:xfrm>
          <a:prstGeom prst="rect">
            <a:avLst/>
          </a:prstGeom>
        </p:spPr>
      </p:pic>
    </p:spTree>
    <p:extLst>
      <p:ext uri="{BB962C8B-B14F-4D97-AF65-F5344CB8AC3E}">
        <p14:creationId xmlns:p14="http://schemas.microsoft.com/office/powerpoint/2010/main" val="42713692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1E30F8FC-30A6-943C-D81A-01D253BDDD10}"/>
              </a:ext>
            </a:extLst>
          </p:cNvPr>
          <p:cNvGraphicFramePr>
            <a:graphicFrameLocks noChangeAspect="1"/>
          </p:cNvGraphicFramePr>
          <p:nvPr>
            <p:custDataLst>
              <p:tags r:id="rId2"/>
            </p:custDataLst>
            <p:extLst>
              <p:ext uri="{D42A27DB-BD31-4B8C-83A1-F6EECF244321}">
                <p14:modId xmlns:p14="http://schemas.microsoft.com/office/powerpoint/2010/main" val="389727667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128" name="think-cell Folie" r:id="rId4" imgW="404" imgH="403" progId="TCLayout.ActiveDocument.1">
                  <p:embed/>
                </p:oleObj>
              </mc:Choice>
              <mc:Fallback>
                <p:oleObj name="think-cell Folie" r:id="rId4" imgW="404" imgH="403" progId="TCLayout.ActiveDocument.1">
                  <p:embed/>
                  <p:pic>
                    <p:nvPicPr>
                      <p:cNvPr id="6" name="think-cell data - do not delete" hidden="1">
                        <a:extLst>
                          <a:ext uri="{FF2B5EF4-FFF2-40B4-BE49-F238E27FC236}">
                            <a16:creationId xmlns:a16="http://schemas.microsoft.com/office/drawing/2014/main" id="{1E30F8FC-30A6-943C-D81A-01D253BDDD1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Titel 3">
            <a:extLst>
              <a:ext uri="{FF2B5EF4-FFF2-40B4-BE49-F238E27FC236}">
                <a16:creationId xmlns:a16="http://schemas.microsoft.com/office/drawing/2014/main" id="{D8B1FB9A-2264-0E89-807D-CFAEA93DBF00}"/>
              </a:ext>
            </a:extLst>
          </p:cNvPr>
          <p:cNvSpPr>
            <a:spLocks noGrp="1"/>
          </p:cNvSpPr>
          <p:nvPr>
            <p:ph type="title"/>
          </p:nvPr>
        </p:nvSpPr>
        <p:spPr/>
        <p:txBody>
          <a:bodyPr vert="horz"/>
          <a:lstStyle/>
          <a:p>
            <a:r>
              <a:rPr lang="de-DE"/>
              <a:t>Blickpunkt weiterführende Schulen</a:t>
            </a:r>
          </a:p>
        </p:txBody>
      </p:sp>
      <p:sp>
        <p:nvSpPr>
          <p:cNvPr id="5" name="Inhaltsplatzhalter 4">
            <a:extLst>
              <a:ext uri="{FF2B5EF4-FFF2-40B4-BE49-F238E27FC236}">
                <a16:creationId xmlns:a16="http://schemas.microsoft.com/office/drawing/2014/main" id="{B48D5067-4EBC-6D2E-CC96-C371DF125B6C}"/>
              </a:ext>
            </a:extLst>
          </p:cNvPr>
          <p:cNvSpPr>
            <a:spLocks noGrp="1"/>
          </p:cNvSpPr>
          <p:nvPr>
            <p:ph idx="1"/>
          </p:nvPr>
        </p:nvSpPr>
        <p:spPr/>
        <p:txBody>
          <a:bodyPr vert="horz" lIns="91440" tIns="45720" rIns="91440" bIns="45720" rtlCol="0" anchor="t">
            <a:normAutofit fontScale="92500" lnSpcReduction="10000"/>
          </a:bodyPr>
          <a:lstStyle/>
          <a:p>
            <a:pPr marL="0" indent="0">
              <a:buNone/>
            </a:pPr>
            <a:r>
              <a:rPr lang="de-DE" sz="1600" dirty="0"/>
              <a:t>Neue Anforderungen gehen mit steigenden Raumbedarfen an den Schulen einher, die immer schwerer zu bedienen sind, so lautete die einhellige Einschätzung der Teilnehmenden an der Themenstation zu den weiterführenden Schulen. Nachdem in den Grundschulen bereits seit einigen Jahren ein deutlicher Anstieg bei den Zahlen der Schülerinnen und Schüler mit Lernbegleitung und Teilhabe-Assistenzen zu verzeichnen sei, komme diese Entwicklung nun aktuell in den fünften Klassen der weiterführenden Schulen an. Perspektivisch müsse man sich daher mit der Frage beschäftigen, ob zukünftig durch den starken Differenzierungsbedarf für eine Klasse nicht sogar 1,5 Klassenräume bereitzuhalten seien. Gleichzeitig erfordere Differenzierung mehr als nur „Raum“: So zeigten die Erfahrungen, dass viele Räume akustisch schlecht geeignet seien und neben dem Raum auch das entsprechende Personal verfügbar sein müsse. Dass viele Schulen baulich aus einer Zeit mit reinem Vormittagsunterricht stammten, so ein weiterer Hinweis, erschwere die Lösungsfindung zusätzlich, wenn es beispielsweise darum gehe, auch geeignete Aufenthaltsbereiche und -flächen sowohl für Schülerinnen und Schüler als auch für hinzukommendes Begleitpersonal bereitzustellen.</a:t>
            </a:r>
          </a:p>
          <a:p>
            <a:pPr marL="0" indent="0">
              <a:buNone/>
            </a:pPr>
            <a:r>
              <a:rPr lang="de-DE" sz="1600" dirty="0"/>
              <a:t>In Bezug auf die Entwicklung der Schülerzahlen teilten die Teilnehmerinnen und Teilnehmer zudem die Beobachtung, dass die Schüler- bzw. Anmeldezahlen seit ein paar Jahren, u.a. durch den Zuzug, deutlicheren Schwankungen unterworfen seien. Dabei mache auch der Übergang aus den Intensivklassen die Planbarkeit schwerer, da mitunter hohe Schülerzahlen in das laufende System hineinkommen und dafür schnelle und pragmatische Lösungen vor Ort gefunden werden müssen. Ziel sei es dennoch, keine Absagen in JG 5 erteilen zu müssen, trotz der geteilten Wahrnehmung, dass Raumbedarfe vor Ort an ihre Grenzen stoßen.</a:t>
            </a:r>
            <a:endParaRPr lang="de-DE" sz="1600" dirty="0">
              <a:cs typeface="Calibri"/>
            </a:endParaRPr>
          </a:p>
          <a:p>
            <a:pPr marL="0" indent="0">
              <a:buNone/>
            </a:pPr>
            <a:r>
              <a:rPr lang="de-DE" sz="1600" dirty="0"/>
              <a:t>Im Hinblick auf die begrenzten Kapazitäten bei der Freiherr-vom Stein-Schule in Neckarsteinach und den Ansatz bei Bedarf die Aufnahme von Einpendlern aus Baden-Württemberg zu begrenzen, plädierten die Anwesenden für einen Sonderstatus für Schülerinnen und Schüler aus der kleinen Gemeinde </a:t>
            </a:r>
            <a:r>
              <a:rPr lang="de-DE" sz="1600" dirty="0" err="1"/>
              <a:t>Heddesbach</a:t>
            </a:r>
            <a:r>
              <a:rPr lang="de-DE" sz="1600" dirty="0"/>
              <a:t>. Diesen gegenüber habe man eine besondere Verantwortung, da durch die geografische Lage der Kommune und die verkehrliche Anbindung eine deutlich schlechtere Erreichbarkeit der nächsten Schule in Baden-Württemberg gegeben sei. </a:t>
            </a:r>
            <a:br>
              <a:rPr lang="de-DE" sz="1600" dirty="0"/>
            </a:br>
            <a:endParaRPr lang="de-DE" sz="1600" dirty="0"/>
          </a:p>
        </p:txBody>
      </p:sp>
    </p:spTree>
    <p:extLst>
      <p:ext uri="{BB962C8B-B14F-4D97-AF65-F5344CB8AC3E}">
        <p14:creationId xmlns:p14="http://schemas.microsoft.com/office/powerpoint/2010/main" val="274258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hink-cell data - do not delete" hidden="1">
            <a:extLst>
              <a:ext uri="{FF2B5EF4-FFF2-40B4-BE49-F238E27FC236}">
                <a16:creationId xmlns:a16="http://schemas.microsoft.com/office/drawing/2014/main" id="{CD7B3420-996D-4A25-8747-CDB84A9369A5}"/>
              </a:ext>
            </a:extLst>
          </p:cNvPr>
          <p:cNvGraphicFramePr>
            <a:graphicFrameLocks noChangeAspect="1"/>
          </p:cNvGraphicFramePr>
          <p:nvPr>
            <p:custDataLst>
              <p:tags r:id="rId2"/>
            </p:custDataLst>
            <p:extLst>
              <p:ext uri="{D42A27DB-BD31-4B8C-83A1-F6EECF244321}">
                <p14:modId xmlns:p14="http://schemas.microsoft.com/office/powerpoint/2010/main" val="123940613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152" name="think-cell Folie" r:id="rId4" imgW="404" imgH="403" progId="TCLayout.ActiveDocument.1">
                  <p:embed/>
                </p:oleObj>
              </mc:Choice>
              <mc:Fallback>
                <p:oleObj name="think-cell Folie" r:id="rId4" imgW="404" imgH="403" progId="TCLayout.ActiveDocument.1">
                  <p:embed/>
                  <p:pic>
                    <p:nvPicPr>
                      <p:cNvPr id="9" name="think-cell data - do not delete" hidden="1">
                        <a:extLst>
                          <a:ext uri="{FF2B5EF4-FFF2-40B4-BE49-F238E27FC236}">
                            <a16:creationId xmlns:a16="http://schemas.microsoft.com/office/drawing/2014/main" id="{CD7B3420-996D-4A25-8747-CDB84A9369A5}"/>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4" name="Grafik 3">
            <a:extLst>
              <a:ext uri="{FF2B5EF4-FFF2-40B4-BE49-F238E27FC236}">
                <a16:creationId xmlns:a16="http://schemas.microsoft.com/office/drawing/2014/main" id="{8D4ADEA9-38C8-7999-CB86-B13F83A13950}"/>
              </a:ext>
            </a:extLst>
          </p:cNvPr>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20000" contrast="20000"/>
                    </a14:imgEffect>
                  </a14:imgLayer>
                </a14:imgProps>
              </a:ext>
              <a:ext uri="{28A0092B-C50C-407E-A947-70E740481C1C}">
                <a14:useLocalDpi xmlns:a14="http://schemas.microsoft.com/office/drawing/2010/main" val="0"/>
              </a:ext>
            </a:extLst>
          </a:blip>
          <a:srcRect l="3656" t="1720" b="7183"/>
          <a:stretch/>
        </p:blipFill>
        <p:spPr>
          <a:xfrm>
            <a:off x="507345" y="0"/>
            <a:ext cx="8707447" cy="6174903"/>
          </a:xfrm>
          <a:prstGeom prst="rect">
            <a:avLst/>
          </a:prstGeom>
        </p:spPr>
      </p:pic>
    </p:spTree>
    <p:extLst>
      <p:ext uri="{BB962C8B-B14F-4D97-AF65-F5344CB8AC3E}">
        <p14:creationId xmlns:p14="http://schemas.microsoft.com/office/powerpoint/2010/main" val="158511237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a:themeElements>
    <a:clrScheme name="Blau">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a0ea2ebc-8313-4100-bbc3-6815da19b376">
      <Terms xmlns="http://schemas.microsoft.com/office/infopath/2007/PartnerControls"/>
    </lcf76f155ced4ddcb4097134ff3c332f>
    <TaxCatchAll xmlns="82a2d229-3d2e-4454-8b37-4b17c1736ead"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kument" ma:contentTypeID="0x010100077CAAC9D7C2F749882EAAF48BF43FA2" ma:contentTypeVersion="18" ma:contentTypeDescription="Ein neues Dokument erstellen." ma:contentTypeScope="" ma:versionID="9898724a8d6b3fb099c9c88f93a56d6a">
  <xsd:schema xmlns:xsd="http://www.w3.org/2001/XMLSchema" xmlns:xs="http://www.w3.org/2001/XMLSchema" xmlns:p="http://schemas.microsoft.com/office/2006/metadata/properties" xmlns:ns2="a0ea2ebc-8313-4100-bbc3-6815da19b376" xmlns:ns3="82a2d229-3d2e-4454-8b37-4b17c1736ead" targetNamespace="http://schemas.microsoft.com/office/2006/metadata/properties" ma:root="true" ma:fieldsID="7d5f29c3f95e4b8ff708f760bb565eac" ns2:_="" ns3:_="">
    <xsd:import namespace="a0ea2ebc-8313-4100-bbc3-6815da19b376"/>
    <xsd:import namespace="82a2d229-3d2e-4454-8b37-4b17c1736ead"/>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LengthInSeconds" minOccurs="0"/>
                <xsd:element ref="ns2:MediaService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0ea2ebc-8313-4100-bbc3-6815da19b37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lcf76f155ced4ddcb4097134ff3c332f" ma:index="20" nillable="true" ma:taxonomy="true" ma:internalName="lcf76f155ced4ddcb4097134ff3c332f" ma:taxonomyFieldName="MediaServiceImageTags" ma:displayName="Bildmarkierungen" ma:readOnly="false" ma:fieldId="{5cf76f15-5ced-4ddc-b409-7134ff3c332f}" ma:taxonomyMulti="true" ma:sspId="9ffa1cac-2bac-4cec-a832-70b9cf5ff7b2"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LengthInSeconds" ma:index="23" nillable="true" ma:displayName="MediaLengthInSeconds" ma:hidden="true" ma:internalName="MediaLengthInSeconds" ma:readOnly="true">
      <xsd:simpleType>
        <xsd:restriction base="dms:Unknown"/>
      </xsd:simpleType>
    </xsd:element>
    <xsd:element name="MediaServiceLocation" ma:index="24" nillable="true" ma:displayName="Location" ma:indexed="true" ma:internalName="MediaServiceLocation"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2a2d229-3d2e-4454-8b37-4b17c1736ead" elementFormDefault="qualified">
    <xsd:import namespace="http://schemas.microsoft.com/office/2006/documentManagement/types"/>
    <xsd:import namespace="http://schemas.microsoft.com/office/infopath/2007/PartnerControls"/>
    <xsd:element name="SharedWithUsers" ma:index="17"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Freigegeben für - Details" ma:internalName="SharedWithDetails" ma:readOnly="true">
      <xsd:simpleType>
        <xsd:restriction base="dms:Note">
          <xsd:maxLength value="255"/>
        </xsd:restriction>
      </xsd:simpleType>
    </xsd:element>
    <xsd:element name="TaxCatchAll" ma:index="21" nillable="true" ma:displayName="Taxonomy Catch All Column" ma:hidden="true" ma:list="{e844f5ba-ce2a-4bca-abc6-17cdd821a1f2}" ma:internalName="TaxCatchAll" ma:showField="CatchAllData" ma:web="82a2d229-3d2e-4454-8b37-4b17c1736ea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702C47D-87A0-4CF7-8BDA-28C1AACC394C}">
  <ds:schemaRefs>
    <ds:schemaRef ds:uri="http://schemas.microsoft.com/sharepoint/v3/contenttype/forms"/>
  </ds:schemaRefs>
</ds:datastoreItem>
</file>

<file path=customXml/itemProps2.xml><?xml version="1.0" encoding="utf-8"?>
<ds:datastoreItem xmlns:ds="http://schemas.openxmlformats.org/officeDocument/2006/customXml" ds:itemID="{20B2E6D6-826B-44D7-8D92-1BF53DE66D20}">
  <ds:schemaRefs>
    <ds:schemaRef ds:uri="http://purl.org/dc/dcmitype/"/>
    <ds:schemaRef ds:uri="http://purl.org/dc/elements/1.1/"/>
    <ds:schemaRef ds:uri="http://purl.org/dc/terms/"/>
    <ds:schemaRef ds:uri="http://schemas.microsoft.com/office/infopath/2007/PartnerControls"/>
    <ds:schemaRef ds:uri="http://schemas.microsoft.com/office/2006/documentManagement/types"/>
    <ds:schemaRef ds:uri="http://schemas.openxmlformats.org/package/2006/metadata/core-properties"/>
    <ds:schemaRef ds:uri="82a2d229-3d2e-4454-8b37-4b17c1736ead"/>
    <ds:schemaRef ds:uri="a0ea2ebc-8313-4100-bbc3-6815da19b376"/>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3D6BA7D1-061A-4B28-94DA-D5295B51F6EB}">
  <ds:schemaRefs>
    <ds:schemaRef ds:uri="82a2d229-3d2e-4454-8b37-4b17c1736ead"/>
    <ds:schemaRef ds:uri="a0ea2ebc-8313-4100-bbc3-6815da19b37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2ed55210-5af2-49d0-ae6f-c7160c68a39f}" enabled="1" method="Standard" siteId="{40aeb486-ebe2-4e58-9f1c-caedc86481e4}" removed="0"/>
</clbl:labelList>
</file>

<file path=docProps/app.xml><?xml version="1.0" encoding="utf-8"?>
<Properties xmlns="http://schemas.openxmlformats.org/officeDocument/2006/extended-properties" xmlns:vt="http://schemas.openxmlformats.org/officeDocument/2006/docPropsVTypes">
  <TotalTime>0</TotalTime>
  <Words>717</Words>
  <Application>Microsoft Office PowerPoint</Application>
  <PresentationFormat>Breitbild</PresentationFormat>
  <Paragraphs>11</Paragraphs>
  <Slides>5</Slides>
  <Notes>0</Notes>
  <HiddenSlides>0</HiddenSlides>
  <MMClips>0</MMClips>
  <ScaleCrop>false</ScaleCrop>
  <HeadingPairs>
    <vt:vector size="8" baseType="variant">
      <vt:variant>
        <vt:lpstr>Verwendete Schriftarten</vt:lpstr>
      </vt:variant>
      <vt:variant>
        <vt:i4>4</vt:i4>
      </vt:variant>
      <vt:variant>
        <vt:lpstr>Design</vt:lpstr>
      </vt:variant>
      <vt:variant>
        <vt:i4>1</vt:i4>
      </vt:variant>
      <vt:variant>
        <vt:lpstr>Eingebettete OLE-Server</vt:lpstr>
      </vt:variant>
      <vt:variant>
        <vt:i4>1</vt:i4>
      </vt:variant>
      <vt:variant>
        <vt:lpstr>Folientitel</vt:lpstr>
      </vt:variant>
      <vt:variant>
        <vt:i4>5</vt:i4>
      </vt:variant>
    </vt:vector>
  </HeadingPairs>
  <TitlesOfParts>
    <vt:vector size="11" baseType="lpstr">
      <vt:lpstr>Arial</vt:lpstr>
      <vt:lpstr>Calibri</vt:lpstr>
      <vt:lpstr>Calibri Light</vt:lpstr>
      <vt:lpstr>Times New Roman</vt:lpstr>
      <vt:lpstr>Office</vt:lpstr>
      <vt:lpstr>think-cell Folie</vt:lpstr>
      <vt:lpstr>Beteiligung zum Schulentwicklungsplan 2025-2030   Zusammenfassung der Diskussion an den Thementischen der Regionalkonferenz Neckartal und Überwald am 20.11.2024</vt:lpstr>
      <vt:lpstr>Blickpunkt Grundschulen</vt:lpstr>
      <vt:lpstr>PowerPoint-Präsentation</vt:lpstr>
      <vt:lpstr>Blickpunkt weiterführende Schulen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Rodriguez-Marin, Christin</dc:creator>
  <cp:lastModifiedBy>Wolf, Johanna</cp:lastModifiedBy>
  <cp:revision>9</cp:revision>
  <dcterms:created xsi:type="dcterms:W3CDTF">2024-08-09T10:58:23Z</dcterms:created>
  <dcterms:modified xsi:type="dcterms:W3CDTF">2024-11-27T08:04:39Z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0x010100077CAAC9D7C2F749882EAAF48BF43FA2</vt:lpwstr>
  </property>
  <property fmtid="{D5CDD505-2E9C-101B-9397-08002B2CF9AE}" pid="3" name="MediaServiceImageTags">
    <vt:lpwstr/>
  </property>
</Properties>
</file>