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7" r:id="rId2"/>
    <p:sldId id="258" r:id="rId3"/>
    <p:sldId id="266" r:id="rId4"/>
    <p:sldId id="259" r:id="rId5"/>
    <p:sldId id="265" r:id="rId6"/>
  </p:sldIdLst>
  <p:sldSz cx="9906000" cy="6858000" type="A4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400" autoAdjust="0"/>
  </p:normalViewPr>
  <p:slideViewPr>
    <p:cSldViewPr snapToGrid="0">
      <p:cViewPr>
        <p:scale>
          <a:sx n="110" d="100"/>
          <a:sy n="110" d="100"/>
        </p:scale>
        <p:origin x="1362" y="-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DC47C-1919-49AD-A699-1C4B17A4E0F1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7552"/>
            <a:ext cx="5438775" cy="3909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31258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F9899-BA06-4CA8-8ACE-DDCBE2B62D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828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F9899-BA06-4CA8-8ACE-DDCBE2B62D80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6033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FF9899-BA06-4CA8-8ACE-DDCBE2B62D80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2286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8025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259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78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6248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1197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650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983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18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783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167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0825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B7FEC5-9B3D-4EE1-B248-D6CEFCA3FEA6}" type="datetimeFigureOut">
              <a:rPr lang="de-DE" smtClean="0"/>
              <a:t>20.08.2026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B3E23B-5799-40F5-ACC6-E3A4D80A90E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7558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8.png"/><Relationship Id="rId3" Type="http://schemas.openxmlformats.org/officeDocument/2006/relationships/hyperlink" Target="https://www.openstreetmap.org/#map=12/49.6108/8.7039" TargetMode="External"/><Relationship Id="rId7" Type="http://schemas.openxmlformats.org/officeDocument/2006/relationships/image" Target="../media/image3.pn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5.png"/><Relationship Id="rId4" Type="http://schemas.openxmlformats.org/officeDocument/2006/relationships/hyperlink" Target="https://www.kreis-bergstrasse.de/schulweg" TargetMode="External"/><Relationship Id="rId9" Type="http://schemas.openxmlformats.org/officeDocument/2006/relationships/image" Target="../media/image4.jpg"/><Relationship Id="rId1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18" Type="http://schemas.openxmlformats.org/officeDocument/2006/relationships/image" Target="../media/image4.jp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microsoft.com/office/2007/relationships/hdphoto" Target="../media/hdphoto2.wdp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" Type="http://schemas.openxmlformats.org/officeDocument/2006/relationships/image" Target="../media/image1.png"/><Relationship Id="rId16" Type="http://schemas.openxmlformats.org/officeDocument/2006/relationships/image" Target="../media/image18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microsoft.com/office/2007/relationships/hdphoto" Target="../media/hdphoto1.wdp"/><Relationship Id="rId15" Type="http://schemas.openxmlformats.org/officeDocument/2006/relationships/image" Target="../media/image17.png"/><Relationship Id="rId10" Type="http://schemas.openxmlformats.org/officeDocument/2006/relationships/image" Target="../media/image11.png"/><Relationship Id="rId19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4.jp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image" Target="../media/image1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1.png"/><Relationship Id="rId15" Type="http://schemas.microsoft.com/office/2007/relationships/hdphoto" Target="../media/hdphoto2.wdp"/><Relationship Id="rId10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6FD3AE2E-1B1B-9CCA-7B57-CC10418D2E72}"/>
              </a:ext>
            </a:extLst>
          </p:cNvPr>
          <p:cNvSpPr txBox="1"/>
          <p:nvPr/>
        </p:nvSpPr>
        <p:spPr>
          <a:xfrm>
            <a:off x="206477" y="971999"/>
            <a:ext cx="7020000" cy="5654950"/>
          </a:xfrm>
          <a:custGeom>
            <a:avLst/>
            <a:gdLst>
              <a:gd name="csX0" fmla="*/ 0 w 7020000"/>
              <a:gd name="csY0" fmla="*/ 0 h 5654950"/>
              <a:gd name="csX1" fmla="*/ 778582 w 7020000"/>
              <a:gd name="csY1" fmla="*/ 0 h 5654950"/>
              <a:gd name="csX2" fmla="*/ 1416764 w 7020000"/>
              <a:gd name="csY2" fmla="*/ 0 h 5654950"/>
              <a:gd name="csX3" fmla="*/ 2125145 w 7020000"/>
              <a:gd name="csY3" fmla="*/ 0 h 5654950"/>
              <a:gd name="csX4" fmla="*/ 2693127 w 7020000"/>
              <a:gd name="csY4" fmla="*/ 0 h 5654950"/>
              <a:gd name="csX5" fmla="*/ 3261109 w 7020000"/>
              <a:gd name="csY5" fmla="*/ 0 h 5654950"/>
              <a:gd name="csX6" fmla="*/ 3688691 w 7020000"/>
              <a:gd name="csY6" fmla="*/ 0 h 5654950"/>
              <a:gd name="csX7" fmla="*/ 4116273 w 7020000"/>
              <a:gd name="csY7" fmla="*/ 0 h 5654950"/>
              <a:gd name="csX8" fmla="*/ 4614055 w 7020000"/>
              <a:gd name="csY8" fmla="*/ 0 h 5654950"/>
              <a:gd name="csX9" fmla="*/ 5041636 w 7020000"/>
              <a:gd name="csY9" fmla="*/ 0 h 5654950"/>
              <a:gd name="csX10" fmla="*/ 5750018 w 7020000"/>
              <a:gd name="csY10" fmla="*/ 0 h 5654950"/>
              <a:gd name="csX11" fmla="*/ 7020000 w 7020000"/>
              <a:gd name="csY11" fmla="*/ 0 h 5654950"/>
              <a:gd name="csX12" fmla="*/ 7020000 w 7020000"/>
              <a:gd name="csY12" fmla="*/ 741427 h 5654950"/>
              <a:gd name="csX13" fmla="*/ 7020000 w 7020000"/>
              <a:gd name="csY13" fmla="*/ 1313205 h 5654950"/>
              <a:gd name="csX14" fmla="*/ 7020000 w 7020000"/>
              <a:gd name="csY14" fmla="*/ 1998082 h 5654950"/>
              <a:gd name="csX15" fmla="*/ 7020000 w 7020000"/>
              <a:gd name="csY15" fmla="*/ 2626410 h 5654950"/>
              <a:gd name="csX16" fmla="*/ 7020000 w 7020000"/>
              <a:gd name="csY16" fmla="*/ 3198188 h 5654950"/>
              <a:gd name="csX17" fmla="*/ 7020000 w 7020000"/>
              <a:gd name="csY17" fmla="*/ 3939615 h 5654950"/>
              <a:gd name="csX18" fmla="*/ 7020000 w 7020000"/>
              <a:gd name="csY18" fmla="*/ 4454844 h 5654950"/>
              <a:gd name="csX19" fmla="*/ 7020000 w 7020000"/>
              <a:gd name="csY19" fmla="*/ 5654950 h 5654950"/>
              <a:gd name="csX20" fmla="*/ 6381818 w 7020000"/>
              <a:gd name="csY20" fmla="*/ 5654950 h 5654950"/>
              <a:gd name="csX21" fmla="*/ 5603236 w 7020000"/>
              <a:gd name="csY21" fmla="*/ 5654950 h 5654950"/>
              <a:gd name="csX22" fmla="*/ 4965055 w 7020000"/>
              <a:gd name="csY22" fmla="*/ 5654950 h 5654950"/>
              <a:gd name="csX23" fmla="*/ 4537473 w 7020000"/>
              <a:gd name="csY23" fmla="*/ 5654950 h 5654950"/>
              <a:gd name="csX24" fmla="*/ 3899291 w 7020000"/>
              <a:gd name="csY24" fmla="*/ 5654950 h 5654950"/>
              <a:gd name="csX25" fmla="*/ 3401509 w 7020000"/>
              <a:gd name="csY25" fmla="*/ 5654950 h 5654950"/>
              <a:gd name="csX26" fmla="*/ 2763327 w 7020000"/>
              <a:gd name="csY26" fmla="*/ 5654950 h 5654950"/>
              <a:gd name="csX27" fmla="*/ 2195345 w 7020000"/>
              <a:gd name="csY27" fmla="*/ 5654950 h 5654950"/>
              <a:gd name="csX28" fmla="*/ 1557164 w 7020000"/>
              <a:gd name="csY28" fmla="*/ 5654950 h 5654950"/>
              <a:gd name="csX29" fmla="*/ 778582 w 7020000"/>
              <a:gd name="csY29" fmla="*/ 5654950 h 5654950"/>
              <a:gd name="csX30" fmla="*/ 0 w 7020000"/>
              <a:gd name="csY30" fmla="*/ 5654950 h 5654950"/>
              <a:gd name="csX31" fmla="*/ 0 w 7020000"/>
              <a:gd name="csY31" fmla="*/ 5196271 h 5654950"/>
              <a:gd name="csX32" fmla="*/ 0 w 7020000"/>
              <a:gd name="csY32" fmla="*/ 4681042 h 5654950"/>
              <a:gd name="csX33" fmla="*/ 0 w 7020000"/>
              <a:gd name="csY33" fmla="*/ 4052714 h 5654950"/>
              <a:gd name="csX34" fmla="*/ 0 w 7020000"/>
              <a:gd name="csY34" fmla="*/ 3311287 h 5654950"/>
              <a:gd name="csX35" fmla="*/ 0 w 7020000"/>
              <a:gd name="csY35" fmla="*/ 2739509 h 5654950"/>
              <a:gd name="csX36" fmla="*/ 0 w 7020000"/>
              <a:gd name="csY36" fmla="*/ 2224280 h 5654950"/>
              <a:gd name="csX37" fmla="*/ 0 w 7020000"/>
              <a:gd name="csY37" fmla="*/ 1709052 h 5654950"/>
              <a:gd name="csX38" fmla="*/ 0 w 7020000"/>
              <a:gd name="csY38" fmla="*/ 967625 h 5654950"/>
              <a:gd name="csX39" fmla="*/ 0 w 7020000"/>
              <a:gd name="csY39" fmla="*/ 0 h 56549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7020000" h="5654950" extrusionOk="0">
                <a:moveTo>
                  <a:pt x="0" y="0"/>
                </a:moveTo>
                <a:cubicBezTo>
                  <a:pt x="375743" y="-12027"/>
                  <a:pt x="575910" y="32561"/>
                  <a:pt x="778582" y="0"/>
                </a:cubicBezTo>
                <a:cubicBezTo>
                  <a:pt x="981254" y="-32561"/>
                  <a:pt x="1223481" y="11755"/>
                  <a:pt x="1416764" y="0"/>
                </a:cubicBezTo>
                <a:cubicBezTo>
                  <a:pt x="1610047" y="-11755"/>
                  <a:pt x="1833294" y="-7369"/>
                  <a:pt x="2125145" y="0"/>
                </a:cubicBezTo>
                <a:cubicBezTo>
                  <a:pt x="2416996" y="7369"/>
                  <a:pt x="2467138" y="-22976"/>
                  <a:pt x="2693127" y="0"/>
                </a:cubicBezTo>
                <a:cubicBezTo>
                  <a:pt x="2919116" y="22976"/>
                  <a:pt x="3134330" y="-25286"/>
                  <a:pt x="3261109" y="0"/>
                </a:cubicBezTo>
                <a:cubicBezTo>
                  <a:pt x="3387888" y="25286"/>
                  <a:pt x="3595772" y="-21117"/>
                  <a:pt x="3688691" y="0"/>
                </a:cubicBezTo>
                <a:cubicBezTo>
                  <a:pt x="3781610" y="21117"/>
                  <a:pt x="3935820" y="-1559"/>
                  <a:pt x="4116273" y="0"/>
                </a:cubicBezTo>
                <a:cubicBezTo>
                  <a:pt x="4296726" y="1559"/>
                  <a:pt x="4420649" y="21195"/>
                  <a:pt x="4614055" y="0"/>
                </a:cubicBezTo>
                <a:cubicBezTo>
                  <a:pt x="4807461" y="-21195"/>
                  <a:pt x="4834928" y="4639"/>
                  <a:pt x="5041636" y="0"/>
                </a:cubicBezTo>
                <a:cubicBezTo>
                  <a:pt x="5248344" y="-4639"/>
                  <a:pt x="5423312" y="14571"/>
                  <a:pt x="5750018" y="0"/>
                </a:cubicBezTo>
                <a:cubicBezTo>
                  <a:pt x="6076724" y="-14571"/>
                  <a:pt x="6558860" y="40973"/>
                  <a:pt x="7020000" y="0"/>
                </a:cubicBezTo>
                <a:cubicBezTo>
                  <a:pt x="7051468" y="160383"/>
                  <a:pt x="6989242" y="486903"/>
                  <a:pt x="7020000" y="741427"/>
                </a:cubicBezTo>
                <a:cubicBezTo>
                  <a:pt x="7050758" y="995951"/>
                  <a:pt x="7000657" y="1181281"/>
                  <a:pt x="7020000" y="1313205"/>
                </a:cubicBezTo>
                <a:cubicBezTo>
                  <a:pt x="7039343" y="1445129"/>
                  <a:pt x="7006963" y="1768182"/>
                  <a:pt x="7020000" y="1998082"/>
                </a:cubicBezTo>
                <a:cubicBezTo>
                  <a:pt x="7033037" y="2227982"/>
                  <a:pt x="7005725" y="2332091"/>
                  <a:pt x="7020000" y="2626410"/>
                </a:cubicBezTo>
                <a:cubicBezTo>
                  <a:pt x="7034275" y="2920729"/>
                  <a:pt x="7009023" y="2956160"/>
                  <a:pt x="7020000" y="3198188"/>
                </a:cubicBezTo>
                <a:cubicBezTo>
                  <a:pt x="7030977" y="3440216"/>
                  <a:pt x="7034270" y="3621168"/>
                  <a:pt x="7020000" y="3939615"/>
                </a:cubicBezTo>
                <a:cubicBezTo>
                  <a:pt x="7005730" y="4258062"/>
                  <a:pt x="7003535" y="4261185"/>
                  <a:pt x="7020000" y="4454844"/>
                </a:cubicBezTo>
                <a:cubicBezTo>
                  <a:pt x="7036465" y="4648503"/>
                  <a:pt x="7057592" y="5095301"/>
                  <a:pt x="7020000" y="5654950"/>
                </a:cubicBezTo>
                <a:cubicBezTo>
                  <a:pt x="6724230" y="5673749"/>
                  <a:pt x="6547446" y="5672727"/>
                  <a:pt x="6381818" y="5654950"/>
                </a:cubicBezTo>
                <a:cubicBezTo>
                  <a:pt x="6216190" y="5637173"/>
                  <a:pt x="5843734" y="5629955"/>
                  <a:pt x="5603236" y="5654950"/>
                </a:cubicBezTo>
                <a:cubicBezTo>
                  <a:pt x="5362738" y="5679945"/>
                  <a:pt x="5240227" y="5685888"/>
                  <a:pt x="4965055" y="5654950"/>
                </a:cubicBezTo>
                <a:cubicBezTo>
                  <a:pt x="4689883" y="5624012"/>
                  <a:pt x="4692868" y="5649143"/>
                  <a:pt x="4537473" y="5654950"/>
                </a:cubicBezTo>
                <a:cubicBezTo>
                  <a:pt x="4382078" y="5660757"/>
                  <a:pt x="4122335" y="5685413"/>
                  <a:pt x="3899291" y="5654950"/>
                </a:cubicBezTo>
                <a:cubicBezTo>
                  <a:pt x="3676247" y="5624487"/>
                  <a:pt x="3581528" y="5671608"/>
                  <a:pt x="3401509" y="5654950"/>
                </a:cubicBezTo>
                <a:cubicBezTo>
                  <a:pt x="3221490" y="5638292"/>
                  <a:pt x="2920557" y="5682876"/>
                  <a:pt x="2763327" y="5654950"/>
                </a:cubicBezTo>
                <a:cubicBezTo>
                  <a:pt x="2606097" y="5627024"/>
                  <a:pt x="2388936" y="5652424"/>
                  <a:pt x="2195345" y="5654950"/>
                </a:cubicBezTo>
                <a:cubicBezTo>
                  <a:pt x="2001754" y="5657476"/>
                  <a:pt x="1701309" y="5684498"/>
                  <a:pt x="1557164" y="5654950"/>
                </a:cubicBezTo>
                <a:cubicBezTo>
                  <a:pt x="1413019" y="5625402"/>
                  <a:pt x="1145124" y="5658052"/>
                  <a:pt x="778582" y="5654950"/>
                </a:cubicBezTo>
                <a:cubicBezTo>
                  <a:pt x="412040" y="5651848"/>
                  <a:pt x="165671" y="5685928"/>
                  <a:pt x="0" y="5654950"/>
                </a:cubicBezTo>
                <a:cubicBezTo>
                  <a:pt x="-7930" y="5508782"/>
                  <a:pt x="-14459" y="5300563"/>
                  <a:pt x="0" y="5196271"/>
                </a:cubicBezTo>
                <a:cubicBezTo>
                  <a:pt x="14459" y="5091979"/>
                  <a:pt x="8962" y="4796353"/>
                  <a:pt x="0" y="4681042"/>
                </a:cubicBezTo>
                <a:cubicBezTo>
                  <a:pt x="-8962" y="4565731"/>
                  <a:pt x="22624" y="4218551"/>
                  <a:pt x="0" y="4052714"/>
                </a:cubicBezTo>
                <a:cubicBezTo>
                  <a:pt x="-22624" y="3886877"/>
                  <a:pt x="-26015" y="3553331"/>
                  <a:pt x="0" y="3311287"/>
                </a:cubicBezTo>
                <a:cubicBezTo>
                  <a:pt x="26015" y="3069243"/>
                  <a:pt x="-3569" y="2924683"/>
                  <a:pt x="0" y="2739509"/>
                </a:cubicBezTo>
                <a:cubicBezTo>
                  <a:pt x="3569" y="2554335"/>
                  <a:pt x="19464" y="2431726"/>
                  <a:pt x="0" y="2224280"/>
                </a:cubicBezTo>
                <a:cubicBezTo>
                  <a:pt x="-19464" y="2016834"/>
                  <a:pt x="17789" y="1812173"/>
                  <a:pt x="0" y="1709052"/>
                </a:cubicBezTo>
                <a:cubicBezTo>
                  <a:pt x="-17789" y="1605931"/>
                  <a:pt x="8421" y="1137532"/>
                  <a:pt x="0" y="967625"/>
                </a:cubicBezTo>
                <a:cubicBezTo>
                  <a:pt x="-8421" y="797718"/>
                  <a:pt x="295" y="440367"/>
                  <a:pt x="0" y="0"/>
                </a:cubicBezTo>
                <a:close/>
              </a:path>
            </a:pathLst>
          </a:custGeom>
          <a:noFill/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40266904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square" rtlCol="0">
            <a:noAutofit/>
          </a:bodyPr>
          <a:lstStyle/>
          <a:p>
            <a:r>
              <a:rPr lang="de-DE" sz="1138" dirty="0">
                <a:solidFill>
                  <a:srgbClr val="FF0000"/>
                </a:solidFill>
              </a:rPr>
              <a:t>Hier Kartenausschnitt einfügen</a:t>
            </a:r>
          </a:p>
          <a:p>
            <a:endParaRPr lang="de-DE" sz="1138" dirty="0">
              <a:solidFill>
                <a:srgbClr val="FF0000"/>
              </a:solidFill>
            </a:endParaRPr>
          </a:p>
          <a:p>
            <a:r>
              <a:rPr lang="de-DE" sz="1138" dirty="0">
                <a:solidFill>
                  <a:srgbClr val="FF0000"/>
                </a:solidFill>
              </a:rPr>
              <a:t>Nutzen Sie OpenStreetMap, um einen Kartenausschnitt zu erstellen. Verwenden Sie einen geeigneten Maßstab, um sichtbar die zu verwendende Straßenseite des Schulwegs einzeichnen zu können.  Wir empfehlen einen Maßstab von 1:2500 bis 1:6000. </a:t>
            </a:r>
          </a:p>
          <a:p>
            <a:endParaRPr lang="de-DE" sz="1138" dirty="0">
              <a:solidFill>
                <a:srgbClr val="FF0000"/>
              </a:solidFill>
            </a:endParaRPr>
          </a:p>
          <a:p>
            <a:r>
              <a:rPr lang="de-DE" sz="1138" dirty="0"/>
              <a:t>Hier gelangen Sie zu OpenStreetMap:</a:t>
            </a:r>
          </a:p>
          <a:p>
            <a:r>
              <a:rPr lang="de-DE" sz="1138" dirty="0">
                <a:hlinkClick r:id="rId3"/>
              </a:rPr>
              <a:t>https://www.openstreetmap.org/</a:t>
            </a:r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r>
              <a:rPr lang="de-DE" sz="1138" dirty="0"/>
              <a:t>Handreichung zur Erstellung eines Schulwegplans und FAQ zu Schulwegplänen finden Sie unter: </a:t>
            </a:r>
          </a:p>
          <a:p>
            <a:r>
              <a:rPr lang="de-DE" sz="1138" u="sng" dirty="0">
                <a:hlinkClick r:id="rId4"/>
              </a:rPr>
              <a:t>https://www.kreis-bergstrasse.de/schulweg</a:t>
            </a:r>
            <a:endParaRPr lang="de-DE" sz="1138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  <a:p>
            <a:endParaRPr lang="de-DE" sz="1463" dirty="0">
              <a:solidFill>
                <a:srgbClr val="FF0000"/>
              </a:solidFill>
            </a:endParaRP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1259F3F-8144-EE1C-F2D0-76480D18EC87}"/>
              </a:ext>
            </a:extLst>
          </p:cNvPr>
          <p:cNvSpPr/>
          <p:nvPr/>
        </p:nvSpPr>
        <p:spPr>
          <a:xfrm>
            <a:off x="7410455" y="2635447"/>
            <a:ext cx="2217546" cy="3998525"/>
          </a:xfrm>
          <a:custGeom>
            <a:avLst/>
            <a:gdLst>
              <a:gd name="csX0" fmla="*/ 0 w 2217546"/>
              <a:gd name="csY0" fmla="*/ 140016 h 3998525"/>
              <a:gd name="csX1" fmla="*/ 140016 w 2217546"/>
              <a:gd name="csY1" fmla="*/ 0 h 3998525"/>
              <a:gd name="csX2" fmla="*/ 766479 w 2217546"/>
              <a:gd name="csY2" fmla="*/ 0 h 3998525"/>
              <a:gd name="csX3" fmla="*/ 1373567 w 2217546"/>
              <a:gd name="csY3" fmla="*/ 0 h 3998525"/>
              <a:gd name="csX4" fmla="*/ 2077530 w 2217546"/>
              <a:gd name="csY4" fmla="*/ 0 h 3998525"/>
              <a:gd name="csX5" fmla="*/ 2217546 w 2217546"/>
              <a:gd name="csY5" fmla="*/ 140016 h 3998525"/>
              <a:gd name="csX6" fmla="*/ 2217546 w 2217546"/>
              <a:gd name="csY6" fmla="*/ 759765 h 3998525"/>
              <a:gd name="csX7" fmla="*/ 2217546 w 2217546"/>
              <a:gd name="csY7" fmla="*/ 1379514 h 3998525"/>
              <a:gd name="csX8" fmla="*/ 2217546 w 2217546"/>
              <a:gd name="csY8" fmla="*/ 2036447 h 3998525"/>
              <a:gd name="csX9" fmla="*/ 2217546 w 2217546"/>
              <a:gd name="csY9" fmla="*/ 2581826 h 3998525"/>
              <a:gd name="csX10" fmla="*/ 2217546 w 2217546"/>
              <a:gd name="csY10" fmla="*/ 3275945 h 3998525"/>
              <a:gd name="csX11" fmla="*/ 2217546 w 2217546"/>
              <a:gd name="csY11" fmla="*/ 3858509 h 3998525"/>
              <a:gd name="csX12" fmla="*/ 2077530 w 2217546"/>
              <a:gd name="csY12" fmla="*/ 3998525 h 3998525"/>
              <a:gd name="csX13" fmla="*/ 1470442 w 2217546"/>
              <a:gd name="csY13" fmla="*/ 3998525 h 3998525"/>
              <a:gd name="csX14" fmla="*/ 882730 w 2217546"/>
              <a:gd name="csY14" fmla="*/ 3998525 h 3998525"/>
              <a:gd name="csX15" fmla="*/ 140016 w 2217546"/>
              <a:gd name="csY15" fmla="*/ 3998525 h 3998525"/>
              <a:gd name="csX16" fmla="*/ 0 w 2217546"/>
              <a:gd name="csY16" fmla="*/ 3858509 h 3998525"/>
              <a:gd name="csX17" fmla="*/ 0 w 2217546"/>
              <a:gd name="csY17" fmla="*/ 3164390 h 3998525"/>
              <a:gd name="csX18" fmla="*/ 0 w 2217546"/>
              <a:gd name="csY18" fmla="*/ 2656196 h 3998525"/>
              <a:gd name="csX19" fmla="*/ 0 w 2217546"/>
              <a:gd name="csY19" fmla="*/ 1962078 h 3998525"/>
              <a:gd name="csX20" fmla="*/ 0 w 2217546"/>
              <a:gd name="csY20" fmla="*/ 1416699 h 3998525"/>
              <a:gd name="csX21" fmla="*/ 0 w 2217546"/>
              <a:gd name="csY21" fmla="*/ 796950 h 3998525"/>
              <a:gd name="csX22" fmla="*/ 0 w 2217546"/>
              <a:gd name="csY22" fmla="*/ 140016 h 39985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2217546" h="3998525" extrusionOk="0">
                <a:moveTo>
                  <a:pt x="0" y="140016"/>
                </a:moveTo>
                <a:cubicBezTo>
                  <a:pt x="-1621" y="64078"/>
                  <a:pt x="66005" y="-371"/>
                  <a:pt x="140016" y="0"/>
                </a:cubicBezTo>
                <a:cubicBezTo>
                  <a:pt x="343168" y="-5665"/>
                  <a:pt x="518517" y="6981"/>
                  <a:pt x="766479" y="0"/>
                </a:cubicBezTo>
                <a:cubicBezTo>
                  <a:pt x="1014441" y="-6981"/>
                  <a:pt x="1122530" y="-14147"/>
                  <a:pt x="1373567" y="0"/>
                </a:cubicBezTo>
                <a:cubicBezTo>
                  <a:pt x="1624604" y="14147"/>
                  <a:pt x="1809726" y="-29292"/>
                  <a:pt x="2077530" y="0"/>
                </a:cubicBezTo>
                <a:cubicBezTo>
                  <a:pt x="2155343" y="15753"/>
                  <a:pt x="2213601" y="75056"/>
                  <a:pt x="2217546" y="140016"/>
                </a:cubicBezTo>
                <a:cubicBezTo>
                  <a:pt x="2208589" y="365344"/>
                  <a:pt x="2242701" y="455259"/>
                  <a:pt x="2217546" y="759765"/>
                </a:cubicBezTo>
                <a:cubicBezTo>
                  <a:pt x="2192391" y="1064271"/>
                  <a:pt x="2244296" y="1157285"/>
                  <a:pt x="2217546" y="1379514"/>
                </a:cubicBezTo>
                <a:cubicBezTo>
                  <a:pt x="2190796" y="1601743"/>
                  <a:pt x="2249058" y="1817259"/>
                  <a:pt x="2217546" y="2036447"/>
                </a:cubicBezTo>
                <a:cubicBezTo>
                  <a:pt x="2186034" y="2255635"/>
                  <a:pt x="2204153" y="2334219"/>
                  <a:pt x="2217546" y="2581826"/>
                </a:cubicBezTo>
                <a:cubicBezTo>
                  <a:pt x="2230939" y="2829433"/>
                  <a:pt x="2211850" y="2952030"/>
                  <a:pt x="2217546" y="3275945"/>
                </a:cubicBezTo>
                <a:cubicBezTo>
                  <a:pt x="2223242" y="3599860"/>
                  <a:pt x="2225737" y="3677075"/>
                  <a:pt x="2217546" y="3858509"/>
                </a:cubicBezTo>
                <a:cubicBezTo>
                  <a:pt x="2219321" y="3937985"/>
                  <a:pt x="2155268" y="3986862"/>
                  <a:pt x="2077530" y="3998525"/>
                </a:cubicBezTo>
                <a:cubicBezTo>
                  <a:pt x="1904014" y="3991303"/>
                  <a:pt x="1623541" y="4013138"/>
                  <a:pt x="1470442" y="3998525"/>
                </a:cubicBezTo>
                <a:cubicBezTo>
                  <a:pt x="1317343" y="3983912"/>
                  <a:pt x="1059485" y="3995105"/>
                  <a:pt x="882730" y="3998525"/>
                </a:cubicBezTo>
                <a:cubicBezTo>
                  <a:pt x="705975" y="4001945"/>
                  <a:pt x="452648" y="4032352"/>
                  <a:pt x="140016" y="3998525"/>
                </a:cubicBezTo>
                <a:cubicBezTo>
                  <a:pt x="77267" y="4003642"/>
                  <a:pt x="4412" y="3921812"/>
                  <a:pt x="0" y="3858509"/>
                </a:cubicBezTo>
                <a:cubicBezTo>
                  <a:pt x="-17856" y="3592787"/>
                  <a:pt x="24517" y="3376696"/>
                  <a:pt x="0" y="3164390"/>
                </a:cubicBezTo>
                <a:cubicBezTo>
                  <a:pt x="-24517" y="2952084"/>
                  <a:pt x="-5219" y="2849239"/>
                  <a:pt x="0" y="2656196"/>
                </a:cubicBezTo>
                <a:cubicBezTo>
                  <a:pt x="5219" y="2463153"/>
                  <a:pt x="-8543" y="2222141"/>
                  <a:pt x="0" y="1962078"/>
                </a:cubicBezTo>
                <a:cubicBezTo>
                  <a:pt x="8543" y="1702015"/>
                  <a:pt x="-20108" y="1605840"/>
                  <a:pt x="0" y="1416699"/>
                </a:cubicBezTo>
                <a:cubicBezTo>
                  <a:pt x="20108" y="1227558"/>
                  <a:pt x="8669" y="1063747"/>
                  <a:pt x="0" y="796950"/>
                </a:cubicBezTo>
                <a:cubicBezTo>
                  <a:pt x="-8669" y="530153"/>
                  <a:pt x="20790" y="465826"/>
                  <a:pt x="0" y="140016"/>
                </a:cubicBez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293875038">
                  <a:prstGeom prst="roundRect">
                    <a:avLst>
                      <a:gd name="adj" fmla="val 6314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ctr"/>
            <a:endParaRPr lang="de-DE" sz="1463" dirty="0">
              <a:solidFill>
                <a:schemeClr val="tx1"/>
              </a:solidFill>
            </a:endParaRPr>
          </a:p>
          <a:p>
            <a:pPr algn="ctr"/>
            <a:endParaRPr lang="de-DE" sz="1463" dirty="0">
              <a:solidFill>
                <a:schemeClr val="tx1"/>
              </a:solidFill>
            </a:endParaRPr>
          </a:p>
          <a:p>
            <a:pPr algn="ctr"/>
            <a:endParaRPr lang="de-DE" sz="1463" dirty="0">
              <a:solidFill>
                <a:schemeClr val="tx1"/>
              </a:solidFill>
            </a:endParaRPr>
          </a:p>
          <a:p>
            <a:pPr algn="ctr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</p:txBody>
      </p:sp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CC717A23-E256-3849-CA1A-FE8BB011AF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216930"/>
              </p:ext>
            </p:extLst>
          </p:nvPr>
        </p:nvGraphicFramePr>
        <p:xfrm>
          <a:off x="7647887" y="3156283"/>
          <a:ext cx="2327176" cy="3334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191">
                  <a:extLst>
                    <a:ext uri="{9D8B030D-6E8A-4147-A177-3AD203B41FA5}">
                      <a16:colId xmlns:a16="http://schemas.microsoft.com/office/drawing/2014/main" val="3561769078"/>
                    </a:ext>
                  </a:extLst>
                </a:gridCol>
                <a:gridCol w="1991985">
                  <a:extLst>
                    <a:ext uri="{9D8B030D-6E8A-4147-A177-3AD203B41FA5}">
                      <a16:colId xmlns:a16="http://schemas.microsoft.com/office/drawing/2014/main" val="1015946245"/>
                    </a:ext>
                  </a:extLst>
                </a:gridCol>
              </a:tblGrid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Empfohlener Schulweg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5570685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Empfohlener Fahrradweg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1776865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Schule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401987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Zebrastreifen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9980980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/>
                        <a:t>Ampel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3527282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Mittelinsel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6576295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Bushaltestelle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2879459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Aufmerksamkeitspunkt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9217990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Elternhaltestelle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4315939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0C0E24C9-A576-6F0A-4A44-9F3C11B14800}"/>
              </a:ext>
            </a:extLst>
          </p:cNvPr>
          <p:cNvSpPr txBox="1"/>
          <p:nvPr/>
        </p:nvSpPr>
        <p:spPr>
          <a:xfrm>
            <a:off x="8220722" y="345263"/>
            <a:ext cx="708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rgbClr val="FF0000"/>
                </a:solidFill>
              </a:rPr>
              <a:t>Logo der  Schule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A4322814-C428-939D-95F4-D38099E87A03}"/>
              </a:ext>
            </a:extLst>
          </p:cNvPr>
          <p:cNvSpPr/>
          <p:nvPr/>
        </p:nvSpPr>
        <p:spPr>
          <a:xfrm>
            <a:off x="277999" y="-4364621"/>
            <a:ext cx="6605256" cy="585000"/>
          </a:xfrm>
          <a:custGeom>
            <a:avLst/>
            <a:gdLst>
              <a:gd name="csX0" fmla="*/ 0 w 6605256"/>
              <a:gd name="csY0" fmla="*/ 97502 h 585000"/>
              <a:gd name="csX1" fmla="*/ 97502 w 6605256"/>
              <a:gd name="csY1" fmla="*/ 0 h 585000"/>
              <a:gd name="csX2" fmla="*/ 866732 w 6605256"/>
              <a:gd name="csY2" fmla="*/ 0 h 585000"/>
              <a:gd name="csX3" fmla="*/ 1635962 w 6605256"/>
              <a:gd name="csY3" fmla="*/ 0 h 585000"/>
              <a:gd name="csX4" fmla="*/ 2405193 w 6605256"/>
              <a:gd name="csY4" fmla="*/ 0 h 585000"/>
              <a:gd name="csX5" fmla="*/ 2982115 w 6605256"/>
              <a:gd name="csY5" fmla="*/ 0 h 585000"/>
              <a:gd name="csX6" fmla="*/ 3687243 w 6605256"/>
              <a:gd name="csY6" fmla="*/ 0 h 585000"/>
              <a:gd name="csX7" fmla="*/ 4392371 w 6605256"/>
              <a:gd name="csY7" fmla="*/ 0 h 585000"/>
              <a:gd name="csX8" fmla="*/ 5097499 w 6605256"/>
              <a:gd name="csY8" fmla="*/ 0 h 585000"/>
              <a:gd name="csX9" fmla="*/ 5674421 w 6605256"/>
              <a:gd name="csY9" fmla="*/ 0 h 585000"/>
              <a:gd name="csX10" fmla="*/ 6507754 w 6605256"/>
              <a:gd name="csY10" fmla="*/ 0 h 585000"/>
              <a:gd name="csX11" fmla="*/ 6605256 w 6605256"/>
              <a:gd name="csY11" fmla="*/ 97502 h 585000"/>
              <a:gd name="csX12" fmla="*/ 6605256 w 6605256"/>
              <a:gd name="csY12" fmla="*/ 487498 h 585000"/>
              <a:gd name="csX13" fmla="*/ 6507754 w 6605256"/>
              <a:gd name="csY13" fmla="*/ 585000 h 585000"/>
              <a:gd name="csX14" fmla="*/ 5802626 w 6605256"/>
              <a:gd name="csY14" fmla="*/ 585000 h 585000"/>
              <a:gd name="csX15" fmla="*/ 5161601 w 6605256"/>
              <a:gd name="csY15" fmla="*/ 585000 h 585000"/>
              <a:gd name="csX16" fmla="*/ 4648781 w 6605256"/>
              <a:gd name="csY16" fmla="*/ 585000 h 585000"/>
              <a:gd name="csX17" fmla="*/ 4135961 w 6605256"/>
              <a:gd name="csY17" fmla="*/ 585000 h 585000"/>
              <a:gd name="csX18" fmla="*/ 3366731 w 6605256"/>
              <a:gd name="csY18" fmla="*/ 585000 h 585000"/>
              <a:gd name="csX19" fmla="*/ 2853910 w 6605256"/>
              <a:gd name="csY19" fmla="*/ 585000 h 585000"/>
              <a:gd name="csX20" fmla="*/ 2405193 w 6605256"/>
              <a:gd name="csY20" fmla="*/ 585000 h 585000"/>
              <a:gd name="csX21" fmla="*/ 1635962 w 6605256"/>
              <a:gd name="csY21" fmla="*/ 585000 h 585000"/>
              <a:gd name="csX22" fmla="*/ 994937 w 6605256"/>
              <a:gd name="csY22" fmla="*/ 585000 h 585000"/>
              <a:gd name="csX23" fmla="*/ 97502 w 6605256"/>
              <a:gd name="csY23" fmla="*/ 585000 h 585000"/>
              <a:gd name="csX24" fmla="*/ 0 w 6605256"/>
              <a:gd name="csY24" fmla="*/ 487498 h 585000"/>
              <a:gd name="csX25" fmla="*/ 0 w 6605256"/>
              <a:gd name="csY25" fmla="*/ 97502 h 585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6605256" h="585000" fill="none" extrusionOk="0">
                <a:moveTo>
                  <a:pt x="0" y="97502"/>
                </a:moveTo>
                <a:cubicBezTo>
                  <a:pt x="3258" y="50902"/>
                  <a:pt x="51460" y="-6262"/>
                  <a:pt x="97502" y="0"/>
                </a:cubicBezTo>
                <a:cubicBezTo>
                  <a:pt x="325236" y="12502"/>
                  <a:pt x="703071" y="1849"/>
                  <a:pt x="866732" y="0"/>
                </a:cubicBezTo>
                <a:cubicBezTo>
                  <a:pt x="1030393" y="-1849"/>
                  <a:pt x="1411809" y="-33760"/>
                  <a:pt x="1635962" y="0"/>
                </a:cubicBezTo>
                <a:cubicBezTo>
                  <a:pt x="1860115" y="33760"/>
                  <a:pt x="2094386" y="4223"/>
                  <a:pt x="2405193" y="0"/>
                </a:cubicBezTo>
                <a:cubicBezTo>
                  <a:pt x="2716000" y="-4223"/>
                  <a:pt x="2842332" y="12928"/>
                  <a:pt x="2982115" y="0"/>
                </a:cubicBezTo>
                <a:cubicBezTo>
                  <a:pt x="3121898" y="-12928"/>
                  <a:pt x="3456042" y="3251"/>
                  <a:pt x="3687243" y="0"/>
                </a:cubicBezTo>
                <a:cubicBezTo>
                  <a:pt x="3918444" y="-3251"/>
                  <a:pt x="4147161" y="-12615"/>
                  <a:pt x="4392371" y="0"/>
                </a:cubicBezTo>
                <a:cubicBezTo>
                  <a:pt x="4637581" y="12615"/>
                  <a:pt x="4787956" y="18483"/>
                  <a:pt x="5097499" y="0"/>
                </a:cubicBezTo>
                <a:cubicBezTo>
                  <a:pt x="5407042" y="-18483"/>
                  <a:pt x="5450953" y="13212"/>
                  <a:pt x="5674421" y="0"/>
                </a:cubicBezTo>
                <a:cubicBezTo>
                  <a:pt x="5897889" y="-13212"/>
                  <a:pt x="6238058" y="10186"/>
                  <a:pt x="6507754" y="0"/>
                </a:cubicBezTo>
                <a:cubicBezTo>
                  <a:pt x="6561178" y="1501"/>
                  <a:pt x="6604078" y="39487"/>
                  <a:pt x="6605256" y="97502"/>
                </a:cubicBezTo>
                <a:cubicBezTo>
                  <a:pt x="6586618" y="196437"/>
                  <a:pt x="6608095" y="351916"/>
                  <a:pt x="6605256" y="487498"/>
                </a:cubicBezTo>
                <a:cubicBezTo>
                  <a:pt x="6616546" y="537182"/>
                  <a:pt x="6567146" y="583758"/>
                  <a:pt x="6507754" y="585000"/>
                </a:cubicBezTo>
                <a:cubicBezTo>
                  <a:pt x="6299878" y="561661"/>
                  <a:pt x="6142085" y="586445"/>
                  <a:pt x="5802626" y="585000"/>
                </a:cubicBezTo>
                <a:cubicBezTo>
                  <a:pt x="5463167" y="583555"/>
                  <a:pt x="5340244" y="613325"/>
                  <a:pt x="5161601" y="585000"/>
                </a:cubicBezTo>
                <a:cubicBezTo>
                  <a:pt x="4982958" y="556675"/>
                  <a:pt x="4833898" y="567105"/>
                  <a:pt x="4648781" y="585000"/>
                </a:cubicBezTo>
                <a:cubicBezTo>
                  <a:pt x="4463664" y="602895"/>
                  <a:pt x="4241636" y="579243"/>
                  <a:pt x="4135961" y="585000"/>
                </a:cubicBezTo>
                <a:cubicBezTo>
                  <a:pt x="4030286" y="590757"/>
                  <a:pt x="3710894" y="600663"/>
                  <a:pt x="3366731" y="585000"/>
                </a:cubicBezTo>
                <a:cubicBezTo>
                  <a:pt x="3022568" y="569338"/>
                  <a:pt x="2999934" y="574257"/>
                  <a:pt x="2853910" y="585000"/>
                </a:cubicBezTo>
                <a:cubicBezTo>
                  <a:pt x="2707886" y="595743"/>
                  <a:pt x="2552814" y="587663"/>
                  <a:pt x="2405193" y="585000"/>
                </a:cubicBezTo>
                <a:cubicBezTo>
                  <a:pt x="2257572" y="582337"/>
                  <a:pt x="1851187" y="592328"/>
                  <a:pt x="1635962" y="585000"/>
                </a:cubicBezTo>
                <a:cubicBezTo>
                  <a:pt x="1420737" y="577672"/>
                  <a:pt x="1246348" y="563781"/>
                  <a:pt x="994937" y="585000"/>
                </a:cubicBezTo>
                <a:cubicBezTo>
                  <a:pt x="743526" y="606219"/>
                  <a:pt x="539519" y="597682"/>
                  <a:pt x="97502" y="585000"/>
                </a:cubicBezTo>
                <a:cubicBezTo>
                  <a:pt x="51694" y="588817"/>
                  <a:pt x="3488" y="541680"/>
                  <a:pt x="0" y="487498"/>
                </a:cubicBezTo>
                <a:cubicBezTo>
                  <a:pt x="4529" y="317770"/>
                  <a:pt x="12091" y="181273"/>
                  <a:pt x="0" y="97502"/>
                </a:cubicBezTo>
                <a:close/>
              </a:path>
              <a:path w="6605256" h="585000" stroke="0" extrusionOk="0">
                <a:moveTo>
                  <a:pt x="0" y="97502"/>
                </a:moveTo>
                <a:cubicBezTo>
                  <a:pt x="1111" y="47182"/>
                  <a:pt x="45043" y="-1827"/>
                  <a:pt x="97502" y="0"/>
                </a:cubicBezTo>
                <a:cubicBezTo>
                  <a:pt x="403605" y="15890"/>
                  <a:pt x="449777" y="-23103"/>
                  <a:pt x="738527" y="0"/>
                </a:cubicBezTo>
                <a:cubicBezTo>
                  <a:pt x="1027278" y="23103"/>
                  <a:pt x="1088096" y="13947"/>
                  <a:pt x="1187245" y="0"/>
                </a:cubicBezTo>
                <a:cubicBezTo>
                  <a:pt x="1286394" y="-13947"/>
                  <a:pt x="1440774" y="-15148"/>
                  <a:pt x="1635962" y="0"/>
                </a:cubicBezTo>
                <a:cubicBezTo>
                  <a:pt x="1831150" y="15148"/>
                  <a:pt x="2104293" y="4960"/>
                  <a:pt x="2341090" y="0"/>
                </a:cubicBezTo>
                <a:cubicBezTo>
                  <a:pt x="2577887" y="-4960"/>
                  <a:pt x="2733926" y="-9039"/>
                  <a:pt x="2918013" y="0"/>
                </a:cubicBezTo>
                <a:cubicBezTo>
                  <a:pt x="3102100" y="9039"/>
                  <a:pt x="3386204" y="23137"/>
                  <a:pt x="3623141" y="0"/>
                </a:cubicBezTo>
                <a:cubicBezTo>
                  <a:pt x="3860078" y="-23137"/>
                  <a:pt x="4020847" y="-15388"/>
                  <a:pt x="4264166" y="0"/>
                </a:cubicBezTo>
                <a:cubicBezTo>
                  <a:pt x="4507486" y="15388"/>
                  <a:pt x="4659454" y="9537"/>
                  <a:pt x="5033396" y="0"/>
                </a:cubicBezTo>
                <a:cubicBezTo>
                  <a:pt x="5407338" y="-9537"/>
                  <a:pt x="5321659" y="-5402"/>
                  <a:pt x="5546216" y="0"/>
                </a:cubicBezTo>
                <a:cubicBezTo>
                  <a:pt x="5770773" y="5402"/>
                  <a:pt x="6247768" y="40639"/>
                  <a:pt x="6507754" y="0"/>
                </a:cubicBezTo>
                <a:cubicBezTo>
                  <a:pt x="6558777" y="1771"/>
                  <a:pt x="6607387" y="40414"/>
                  <a:pt x="6605256" y="97502"/>
                </a:cubicBezTo>
                <a:cubicBezTo>
                  <a:pt x="6590738" y="217700"/>
                  <a:pt x="6610618" y="298916"/>
                  <a:pt x="6605256" y="487498"/>
                </a:cubicBezTo>
                <a:cubicBezTo>
                  <a:pt x="6598432" y="551591"/>
                  <a:pt x="6561864" y="588977"/>
                  <a:pt x="6507754" y="585000"/>
                </a:cubicBezTo>
                <a:cubicBezTo>
                  <a:pt x="6227708" y="569288"/>
                  <a:pt x="5970434" y="583891"/>
                  <a:pt x="5738524" y="585000"/>
                </a:cubicBezTo>
                <a:cubicBezTo>
                  <a:pt x="5506614" y="586110"/>
                  <a:pt x="5397299" y="593584"/>
                  <a:pt x="5225704" y="585000"/>
                </a:cubicBezTo>
                <a:cubicBezTo>
                  <a:pt x="5054109" y="576416"/>
                  <a:pt x="4842090" y="612441"/>
                  <a:pt x="4648781" y="585000"/>
                </a:cubicBezTo>
                <a:cubicBezTo>
                  <a:pt x="4455472" y="557559"/>
                  <a:pt x="4393120" y="568551"/>
                  <a:pt x="4200063" y="585000"/>
                </a:cubicBezTo>
                <a:cubicBezTo>
                  <a:pt x="4007006" y="601449"/>
                  <a:pt x="3916033" y="577568"/>
                  <a:pt x="3687243" y="585000"/>
                </a:cubicBezTo>
                <a:cubicBezTo>
                  <a:pt x="3458453" y="592432"/>
                  <a:pt x="3169443" y="577643"/>
                  <a:pt x="2982115" y="585000"/>
                </a:cubicBezTo>
                <a:cubicBezTo>
                  <a:pt x="2794787" y="592357"/>
                  <a:pt x="2537648" y="576907"/>
                  <a:pt x="2276988" y="585000"/>
                </a:cubicBezTo>
                <a:cubicBezTo>
                  <a:pt x="2016328" y="593093"/>
                  <a:pt x="1976710" y="606680"/>
                  <a:pt x="1828270" y="585000"/>
                </a:cubicBezTo>
                <a:cubicBezTo>
                  <a:pt x="1679830" y="563320"/>
                  <a:pt x="1482487" y="598642"/>
                  <a:pt x="1379552" y="585000"/>
                </a:cubicBezTo>
                <a:cubicBezTo>
                  <a:pt x="1276617" y="571358"/>
                  <a:pt x="1041849" y="564551"/>
                  <a:pt x="738527" y="585000"/>
                </a:cubicBezTo>
                <a:cubicBezTo>
                  <a:pt x="435205" y="605449"/>
                  <a:pt x="297498" y="582533"/>
                  <a:pt x="97502" y="585000"/>
                </a:cubicBezTo>
                <a:cubicBezTo>
                  <a:pt x="40797" y="583538"/>
                  <a:pt x="-3880" y="536102"/>
                  <a:pt x="0" y="487498"/>
                </a:cubicBezTo>
                <a:cubicBezTo>
                  <a:pt x="-2097" y="305547"/>
                  <a:pt x="15385" y="276938"/>
                  <a:pt x="0" y="97502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1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9796936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3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A4B9DA6-2031-788C-3BCC-4D84787BAD83}"/>
              </a:ext>
            </a:extLst>
          </p:cNvPr>
          <p:cNvSpPr txBox="1"/>
          <p:nvPr/>
        </p:nvSpPr>
        <p:spPr>
          <a:xfrm>
            <a:off x="112137" y="6633972"/>
            <a:ext cx="3598907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50" dirty="0">
                <a:solidFill>
                  <a:schemeClr val="bg1">
                    <a:lumMod val="65000"/>
                  </a:schemeClr>
                </a:solidFill>
              </a:rPr>
              <a:t>Erstellt am: </a:t>
            </a:r>
            <a:r>
              <a:rPr lang="de-DE" sz="650" dirty="0">
                <a:solidFill>
                  <a:srgbClr val="FF0000"/>
                </a:solidFill>
              </a:rPr>
              <a:t>Datum </a:t>
            </a:r>
          </a:p>
        </p:txBody>
      </p:sp>
      <p:pic>
        <p:nvPicPr>
          <p:cNvPr id="15" name="Grafik 14" descr="Ein Bild, das Farbigkeit, Kreis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FE057049-C20B-ECEE-7962-81A9C8D2D9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714" y="4621160"/>
            <a:ext cx="141580" cy="2925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1B156B4-93B8-363A-C2C7-80C024D6E3D2}"/>
              </a:ext>
            </a:extLst>
          </p:cNvPr>
          <p:cNvSpPr txBox="1"/>
          <p:nvPr/>
        </p:nvSpPr>
        <p:spPr>
          <a:xfrm>
            <a:off x="7577978" y="2886023"/>
            <a:ext cx="1930030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75" b="1" dirty="0"/>
              <a:t>Legende</a:t>
            </a:r>
            <a:endParaRPr lang="de-DE" sz="1463" b="1" dirty="0"/>
          </a:p>
        </p:txBody>
      </p:sp>
      <p:pic>
        <p:nvPicPr>
          <p:cNvPr id="21" name="Grafik 20" descr="Ein Bild, das Kreis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5108F45A-2DA0-C494-0181-503EAE9B92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043" y="5002010"/>
            <a:ext cx="115955" cy="292500"/>
          </a:xfrm>
          <a:prstGeom prst="rect">
            <a:avLst/>
          </a:prstGeom>
        </p:spPr>
      </p:pic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73D7F89D-4D11-0008-83C5-693BFAF4E558}"/>
              </a:ext>
            </a:extLst>
          </p:cNvPr>
          <p:cNvCxnSpPr>
            <a:cxnSpLocks/>
          </p:cNvCxnSpPr>
          <p:nvPr/>
        </p:nvCxnSpPr>
        <p:spPr>
          <a:xfrm flipV="1">
            <a:off x="7679577" y="3170929"/>
            <a:ext cx="284922" cy="202974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Grafik 26" descr="Ein Bild, das Symbol, Logo, Kreis, Schrift enthält.&#10;&#10;KI-generierte Inhalte können fehlerhaft sein.">
            <a:extLst>
              <a:ext uri="{FF2B5EF4-FFF2-40B4-BE49-F238E27FC236}">
                <a16:creationId xmlns:a16="http://schemas.microsoft.com/office/drawing/2014/main" id="{D8E48F0C-4F9E-4C51-6F07-891C63C7C7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99" b="98264" l="1563" r="97569">
                        <a14:foregroundMark x1="34028" y1="7292" x2="13194" y2="30382"/>
                        <a14:foregroundMark x1="13194" y1="30382" x2="6250" y2="59028"/>
                        <a14:foregroundMark x1="6250" y1="59028" x2="12500" y2="24479"/>
                        <a14:foregroundMark x1="12500" y1="24479" x2="42361" y2="11806"/>
                        <a14:foregroundMark x1="41146" y1="9201" x2="71354" y2="14931"/>
                        <a14:foregroundMark x1="71354" y1="14931" x2="89063" y2="38889"/>
                        <a14:foregroundMark x1="89063" y1="38889" x2="84896" y2="72049"/>
                        <a14:foregroundMark x1="84896" y1="72049" x2="56250" y2="88368"/>
                        <a14:foregroundMark x1="56250" y1="88368" x2="21528" y2="79861"/>
                        <a14:foregroundMark x1="21528" y1="79861" x2="6771" y2="56424"/>
                        <a14:foregroundMark x1="49132" y1="94097" x2="49132" y2="94097"/>
                        <a14:foregroundMark x1="50000" y1="95486" x2="50000" y2="95486"/>
                        <a14:foregroundMark x1="45486" y1="92882" x2="45486" y2="92882"/>
                        <a14:foregroundMark x1="95486" y1="50521" x2="95486" y2="50521"/>
                        <a14:foregroundMark x1="55729" y1="8333" x2="55729" y2="8333"/>
                        <a14:foregroundMark x1="52257" y1="5556" x2="79340" y2="22222"/>
                        <a14:foregroundMark x1="79340" y1="22222" x2="95313" y2="51563"/>
                        <a14:foregroundMark x1="95313" y1="51563" x2="79167" y2="85417"/>
                        <a14:foregroundMark x1="79167" y1="85417" x2="53993" y2="97396"/>
                        <a14:foregroundMark x1="53993" y1="97396" x2="26042" y2="90799"/>
                        <a14:foregroundMark x1="26042" y1="90799" x2="7813" y2="69271"/>
                        <a14:foregroundMark x1="7813" y1="69271" x2="3299" y2="38368"/>
                        <a14:foregroundMark x1="3299" y1="38368" x2="21528" y2="12153"/>
                        <a14:foregroundMark x1="21528" y1="12153" x2="53646" y2="3299"/>
                        <a14:foregroundMark x1="53646" y1="3299" x2="82118" y2="15799"/>
                        <a14:foregroundMark x1="82118" y1="15799" x2="85243" y2="18924"/>
                        <a14:foregroundMark x1="1563" y1="56771" x2="2431" y2="38542"/>
                        <a14:foregroundMark x1="45486" y1="98264" x2="56250" y2="98264"/>
                        <a14:foregroundMark x1="97569" y1="49306" x2="97222" y2="4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2162" y="5374034"/>
            <a:ext cx="292500" cy="292500"/>
          </a:xfrm>
          <a:prstGeom prst="rect">
            <a:avLst/>
          </a:prstGeom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9AEFB409-E8D7-62E5-6335-4CF53C8272BB}"/>
              </a:ext>
            </a:extLst>
          </p:cNvPr>
          <p:cNvSpPr txBox="1"/>
          <p:nvPr/>
        </p:nvSpPr>
        <p:spPr>
          <a:xfrm>
            <a:off x="8200745" y="1136294"/>
            <a:ext cx="68449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rgbClr val="FF0000"/>
                </a:solidFill>
              </a:rPr>
              <a:t>Logo der Stadt /</a:t>
            </a:r>
            <a:br>
              <a:rPr lang="de-DE" sz="900" dirty="0">
                <a:solidFill>
                  <a:srgbClr val="FF0000"/>
                </a:solidFill>
              </a:rPr>
            </a:br>
            <a:r>
              <a:rPr lang="de-DE" sz="900" dirty="0">
                <a:solidFill>
                  <a:srgbClr val="FF0000"/>
                </a:solidFill>
              </a:rPr>
              <a:t>Gemeinde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88A3C29-EA7A-3E06-4074-0E1FDDE91C03}"/>
              </a:ext>
            </a:extLst>
          </p:cNvPr>
          <p:cNvSpPr txBox="1"/>
          <p:nvPr/>
        </p:nvSpPr>
        <p:spPr>
          <a:xfrm rot="16200000">
            <a:off x="-621171" y="5633532"/>
            <a:ext cx="1522142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50" dirty="0">
                <a:solidFill>
                  <a:schemeClr val="bg1">
                    <a:lumMod val="65000"/>
                  </a:schemeClr>
                </a:solidFill>
              </a:rPr>
              <a:t>©OpenStreetMap Mitwirkende </a:t>
            </a:r>
          </a:p>
        </p:txBody>
      </p:sp>
      <p:pic>
        <p:nvPicPr>
          <p:cNvPr id="24" name="Grafik 23" descr="Ein Bild, das Text, Schrift, Electric Blue (Farbe), Screenshot enthält.">
            <a:extLst>
              <a:ext uri="{FF2B5EF4-FFF2-40B4-BE49-F238E27FC236}">
                <a16:creationId xmlns:a16="http://schemas.microsoft.com/office/drawing/2014/main" id="{5EB05359-E309-3578-1604-0F5FEB0FDB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1" t="4753" r="19813" b="4818"/>
          <a:stretch/>
        </p:blipFill>
        <p:spPr>
          <a:xfrm>
            <a:off x="7743218" y="6124240"/>
            <a:ext cx="231327" cy="344476"/>
          </a:xfrm>
          <a:prstGeom prst="roundRect">
            <a:avLst>
              <a:gd name="adj" fmla="val 6232"/>
            </a:avLst>
          </a:prstGeom>
        </p:spPr>
      </p:pic>
      <p:sp>
        <p:nvSpPr>
          <p:cNvPr id="11" name="Freihandform: Form 10">
            <a:extLst>
              <a:ext uri="{FF2B5EF4-FFF2-40B4-BE49-F238E27FC236}">
                <a16:creationId xmlns:a16="http://schemas.microsoft.com/office/drawing/2014/main" id="{2A62C93F-C458-9FBD-3DC7-AD7CF9B09EBD}"/>
              </a:ext>
            </a:extLst>
          </p:cNvPr>
          <p:cNvSpPr/>
          <p:nvPr/>
        </p:nvSpPr>
        <p:spPr>
          <a:xfrm>
            <a:off x="7679189" y="3521818"/>
            <a:ext cx="295358" cy="218567"/>
          </a:xfrm>
          <a:custGeom>
            <a:avLst/>
            <a:gdLst>
              <a:gd name="connsiteX0" fmla="*/ 0 w 271604"/>
              <a:gd name="connsiteY0" fmla="*/ 244444 h 244444"/>
              <a:gd name="connsiteX1" fmla="*/ 271604 w 271604"/>
              <a:gd name="connsiteY1" fmla="*/ 0 h 24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1604" h="244444">
                <a:moveTo>
                  <a:pt x="0" y="244444"/>
                </a:moveTo>
                <a:cubicBezTo>
                  <a:pt x="90534" y="151646"/>
                  <a:pt x="181069" y="58848"/>
                  <a:pt x="271604" y="0"/>
                </a:cubicBezTo>
              </a:path>
            </a:pathLst>
          </a:custGeom>
          <a:noFill/>
          <a:ln w="28575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3"/>
          </a:p>
        </p:txBody>
      </p:sp>
      <p:pic>
        <p:nvPicPr>
          <p:cNvPr id="4" name="Grafik 3" descr="Ein Bild, das Uhr enthält.&#10;&#10;KI-generierte Inhalte können fehlerhaft sein.">
            <a:extLst>
              <a:ext uri="{FF2B5EF4-FFF2-40B4-BE49-F238E27FC236}">
                <a16:creationId xmlns:a16="http://schemas.microsoft.com/office/drawing/2014/main" id="{00CD890E-CC93-F192-2F60-56E2C067E3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9491" y="3828735"/>
            <a:ext cx="325089" cy="325089"/>
          </a:xfrm>
          <a:prstGeom prst="rect">
            <a:avLst/>
          </a:prstGeom>
        </p:spPr>
      </p:pic>
      <p:pic>
        <p:nvPicPr>
          <p:cNvPr id="16" name="Grafik 15" descr="Ein Bild, das Verkehrsschild, Schild, Schrift enthält.&#10;&#10;KI-generierte Inhalte können fehlerhaft sein.">
            <a:extLst>
              <a:ext uri="{FF2B5EF4-FFF2-40B4-BE49-F238E27FC236}">
                <a16:creationId xmlns:a16="http://schemas.microsoft.com/office/drawing/2014/main" id="{2C638B25-6307-CEA9-EA07-D2855A9AEAB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344" y="4258829"/>
            <a:ext cx="243201" cy="243201"/>
          </a:xfrm>
          <a:prstGeom prst="rect">
            <a:avLst/>
          </a:prstGeom>
        </p:spPr>
      </p:pic>
      <p:sp>
        <p:nvSpPr>
          <p:cNvPr id="17" name="Titelplatzhalter 1">
            <a:extLst>
              <a:ext uri="{FF2B5EF4-FFF2-40B4-BE49-F238E27FC236}">
                <a16:creationId xmlns:a16="http://schemas.microsoft.com/office/drawing/2014/main" id="{45800F39-FB69-3514-A417-05C28DBB5260}"/>
              </a:ext>
            </a:extLst>
          </p:cNvPr>
          <p:cNvSpPr txBox="1">
            <a:spLocks/>
          </p:cNvSpPr>
          <p:nvPr/>
        </p:nvSpPr>
        <p:spPr>
          <a:xfrm>
            <a:off x="206477" y="224028"/>
            <a:ext cx="7009134" cy="585000"/>
          </a:xfrm>
          <a:custGeom>
            <a:avLst/>
            <a:gdLst>
              <a:gd name="csX0" fmla="*/ 0 w 7009134"/>
              <a:gd name="csY0" fmla="*/ 97502 h 585000"/>
              <a:gd name="csX1" fmla="*/ 97502 w 7009134"/>
              <a:gd name="csY1" fmla="*/ 0 h 585000"/>
              <a:gd name="csX2" fmla="*/ 642632 w 7009134"/>
              <a:gd name="csY2" fmla="*/ 0 h 585000"/>
              <a:gd name="csX3" fmla="*/ 1187763 w 7009134"/>
              <a:gd name="csY3" fmla="*/ 0 h 585000"/>
              <a:gd name="csX4" fmla="*/ 2005458 w 7009134"/>
              <a:gd name="csY4" fmla="*/ 0 h 585000"/>
              <a:gd name="csX5" fmla="*/ 2686871 w 7009134"/>
              <a:gd name="csY5" fmla="*/ 0 h 585000"/>
              <a:gd name="csX6" fmla="*/ 3504567 w 7009134"/>
              <a:gd name="csY6" fmla="*/ 0 h 585000"/>
              <a:gd name="csX7" fmla="*/ 4117839 w 7009134"/>
              <a:gd name="csY7" fmla="*/ 0 h 585000"/>
              <a:gd name="csX8" fmla="*/ 4731110 w 7009134"/>
              <a:gd name="csY8" fmla="*/ 0 h 585000"/>
              <a:gd name="csX9" fmla="*/ 5548806 w 7009134"/>
              <a:gd name="csY9" fmla="*/ 0 h 585000"/>
              <a:gd name="csX10" fmla="*/ 6298360 w 7009134"/>
              <a:gd name="csY10" fmla="*/ 0 h 585000"/>
              <a:gd name="csX11" fmla="*/ 6911632 w 7009134"/>
              <a:gd name="csY11" fmla="*/ 0 h 585000"/>
              <a:gd name="csX12" fmla="*/ 7009134 w 7009134"/>
              <a:gd name="csY12" fmla="*/ 97502 h 585000"/>
              <a:gd name="csX13" fmla="*/ 7009134 w 7009134"/>
              <a:gd name="csY13" fmla="*/ 487498 h 585000"/>
              <a:gd name="csX14" fmla="*/ 6911632 w 7009134"/>
              <a:gd name="csY14" fmla="*/ 585000 h 585000"/>
              <a:gd name="csX15" fmla="*/ 6434643 w 7009134"/>
              <a:gd name="csY15" fmla="*/ 585000 h 585000"/>
              <a:gd name="csX16" fmla="*/ 5685089 w 7009134"/>
              <a:gd name="csY16" fmla="*/ 585000 h 585000"/>
              <a:gd name="csX17" fmla="*/ 5208100 w 7009134"/>
              <a:gd name="csY17" fmla="*/ 585000 h 585000"/>
              <a:gd name="csX18" fmla="*/ 4731110 w 7009134"/>
              <a:gd name="csY18" fmla="*/ 585000 h 585000"/>
              <a:gd name="csX19" fmla="*/ 4049697 w 7009134"/>
              <a:gd name="csY19" fmla="*/ 585000 h 585000"/>
              <a:gd name="csX20" fmla="*/ 3436426 w 7009134"/>
              <a:gd name="csY20" fmla="*/ 585000 h 585000"/>
              <a:gd name="csX21" fmla="*/ 2618730 w 7009134"/>
              <a:gd name="csY21" fmla="*/ 585000 h 585000"/>
              <a:gd name="csX22" fmla="*/ 2073600 w 7009134"/>
              <a:gd name="csY22" fmla="*/ 585000 h 585000"/>
              <a:gd name="csX23" fmla="*/ 1324045 w 7009134"/>
              <a:gd name="csY23" fmla="*/ 585000 h 585000"/>
              <a:gd name="csX24" fmla="*/ 710774 w 7009134"/>
              <a:gd name="csY24" fmla="*/ 585000 h 585000"/>
              <a:gd name="csX25" fmla="*/ 97502 w 7009134"/>
              <a:gd name="csY25" fmla="*/ 585000 h 585000"/>
              <a:gd name="csX26" fmla="*/ 0 w 7009134"/>
              <a:gd name="csY26" fmla="*/ 487498 h 585000"/>
              <a:gd name="csX27" fmla="*/ 0 w 7009134"/>
              <a:gd name="csY27" fmla="*/ 97502 h 585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7009134" h="585000" fill="none" extrusionOk="0">
                <a:moveTo>
                  <a:pt x="0" y="97502"/>
                </a:moveTo>
                <a:cubicBezTo>
                  <a:pt x="3751" y="37653"/>
                  <a:pt x="51346" y="-5146"/>
                  <a:pt x="97502" y="0"/>
                </a:cubicBezTo>
                <a:cubicBezTo>
                  <a:pt x="275892" y="-5399"/>
                  <a:pt x="442506" y="2110"/>
                  <a:pt x="642632" y="0"/>
                </a:cubicBezTo>
                <a:cubicBezTo>
                  <a:pt x="842758" y="-2110"/>
                  <a:pt x="940727" y="-10232"/>
                  <a:pt x="1187763" y="0"/>
                </a:cubicBezTo>
                <a:cubicBezTo>
                  <a:pt x="1434799" y="10232"/>
                  <a:pt x="1639053" y="-4062"/>
                  <a:pt x="2005458" y="0"/>
                </a:cubicBezTo>
                <a:cubicBezTo>
                  <a:pt x="2371864" y="4062"/>
                  <a:pt x="2431263" y="-11917"/>
                  <a:pt x="2686871" y="0"/>
                </a:cubicBezTo>
                <a:cubicBezTo>
                  <a:pt x="2942479" y="11917"/>
                  <a:pt x="3336927" y="-13829"/>
                  <a:pt x="3504567" y="0"/>
                </a:cubicBezTo>
                <a:cubicBezTo>
                  <a:pt x="3672207" y="13829"/>
                  <a:pt x="3884521" y="22334"/>
                  <a:pt x="4117839" y="0"/>
                </a:cubicBezTo>
                <a:cubicBezTo>
                  <a:pt x="4351157" y="-22334"/>
                  <a:pt x="4601040" y="-6272"/>
                  <a:pt x="4731110" y="0"/>
                </a:cubicBezTo>
                <a:cubicBezTo>
                  <a:pt x="4861180" y="6272"/>
                  <a:pt x="5312656" y="502"/>
                  <a:pt x="5548806" y="0"/>
                </a:cubicBezTo>
                <a:cubicBezTo>
                  <a:pt x="5784956" y="-502"/>
                  <a:pt x="6109220" y="10898"/>
                  <a:pt x="6298360" y="0"/>
                </a:cubicBezTo>
                <a:cubicBezTo>
                  <a:pt x="6487500" y="-10898"/>
                  <a:pt x="6776499" y="8724"/>
                  <a:pt x="6911632" y="0"/>
                </a:cubicBezTo>
                <a:cubicBezTo>
                  <a:pt x="6962914" y="-2683"/>
                  <a:pt x="7015667" y="45230"/>
                  <a:pt x="7009134" y="97502"/>
                </a:cubicBezTo>
                <a:cubicBezTo>
                  <a:pt x="7003344" y="190564"/>
                  <a:pt x="6995671" y="333771"/>
                  <a:pt x="7009134" y="487498"/>
                </a:cubicBezTo>
                <a:cubicBezTo>
                  <a:pt x="7001318" y="538054"/>
                  <a:pt x="6977143" y="589674"/>
                  <a:pt x="6911632" y="585000"/>
                </a:cubicBezTo>
                <a:cubicBezTo>
                  <a:pt x="6737719" y="590049"/>
                  <a:pt x="6542199" y="578231"/>
                  <a:pt x="6434643" y="585000"/>
                </a:cubicBezTo>
                <a:cubicBezTo>
                  <a:pt x="6327087" y="591769"/>
                  <a:pt x="5902599" y="568523"/>
                  <a:pt x="5685089" y="585000"/>
                </a:cubicBezTo>
                <a:cubicBezTo>
                  <a:pt x="5467579" y="601477"/>
                  <a:pt x="5370517" y="590068"/>
                  <a:pt x="5208100" y="585000"/>
                </a:cubicBezTo>
                <a:cubicBezTo>
                  <a:pt x="5045683" y="579932"/>
                  <a:pt x="4924752" y="569687"/>
                  <a:pt x="4731110" y="585000"/>
                </a:cubicBezTo>
                <a:cubicBezTo>
                  <a:pt x="4537468" y="600314"/>
                  <a:pt x="4217074" y="571667"/>
                  <a:pt x="4049697" y="585000"/>
                </a:cubicBezTo>
                <a:cubicBezTo>
                  <a:pt x="3882320" y="598333"/>
                  <a:pt x="3666207" y="562693"/>
                  <a:pt x="3436426" y="585000"/>
                </a:cubicBezTo>
                <a:cubicBezTo>
                  <a:pt x="3206645" y="607307"/>
                  <a:pt x="2875441" y="617058"/>
                  <a:pt x="2618730" y="585000"/>
                </a:cubicBezTo>
                <a:cubicBezTo>
                  <a:pt x="2362019" y="552942"/>
                  <a:pt x="2241038" y="589512"/>
                  <a:pt x="2073600" y="585000"/>
                </a:cubicBezTo>
                <a:cubicBezTo>
                  <a:pt x="1906162" y="580489"/>
                  <a:pt x="1661601" y="560995"/>
                  <a:pt x="1324045" y="585000"/>
                </a:cubicBezTo>
                <a:cubicBezTo>
                  <a:pt x="986489" y="609005"/>
                  <a:pt x="973506" y="613155"/>
                  <a:pt x="710774" y="585000"/>
                </a:cubicBezTo>
                <a:cubicBezTo>
                  <a:pt x="448042" y="556845"/>
                  <a:pt x="332593" y="607160"/>
                  <a:pt x="97502" y="585000"/>
                </a:cubicBezTo>
                <a:cubicBezTo>
                  <a:pt x="39532" y="587700"/>
                  <a:pt x="1807" y="530301"/>
                  <a:pt x="0" y="487498"/>
                </a:cubicBezTo>
                <a:cubicBezTo>
                  <a:pt x="3732" y="328672"/>
                  <a:pt x="-16138" y="206854"/>
                  <a:pt x="0" y="97502"/>
                </a:cubicBezTo>
                <a:close/>
              </a:path>
              <a:path w="7009134" h="585000" stroke="0" extrusionOk="0">
                <a:moveTo>
                  <a:pt x="0" y="97502"/>
                </a:moveTo>
                <a:cubicBezTo>
                  <a:pt x="-585" y="41391"/>
                  <a:pt x="48912" y="843"/>
                  <a:pt x="97502" y="0"/>
                </a:cubicBezTo>
                <a:cubicBezTo>
                  <a:pt x="258750" y="8657"/>
                  <a:pt x="453428" y="3295"/>
                  <a:pt x="574491" y="0"/>
                </a:cubicBezTo>
                <a:cubicBezTo>
                  <a:pt x="695554" y="-3295"/>
                  <a:pt x="837477" y="22271"/>
                  <a:pt x="1051480" y="0"/>
                </a:cubicBezTo>
                <a:cubicBezTo>
                  <a:pt x="1265483" y="-22271"/>
                  <a:pt x="1508056" y="28223"/>
                  <a:pt x="1732893" y="0"/>
                </a:cubicBezTo>
                <a:cubicBezTo>
                  <a:pt x="1957730" y="-28223"/>
                  <a:pt x="2252419" y="-26569"/>
                  <a:pt x="2482448" y="0"/>
                </a:cubicBezTo>
                <a:cubicBezTo>
                  <a:pt x="2712478" y="26569"/>
                  <a:pt x="2845982" y="21591"/>
                  <a:pt x="3163861" y="0"/>
                </a:cubicBezTo>
                <a:cubicBezTo>
                  <a:pt x="3481740" y="-21591"/>
                  <a:pt x="3671029" y="1261"/>
                  <a:pt x="3981556" y="0"/>
                </a:cubicBezTo>
                <a:cubicBezTo>
                  <a:pt x="4292083" y="-1261"/>
                  <a:pt x="4371142" y="16474"/>
                  <a:pt x="4526687" y="0"/>
                </a:cubicBezTo>
                <a:cubicBezTo>
                  <a:pt x="4682232" y="-16474"/>
                  <a:pt x="4855048" y="10455"/>
                  <a:pt x="5003676" y="0"/>
                </a:cubicBezTo>
                <a:cubicBezTo>
                  <a:pt x="5152304" y="-10455"/>
                  <a:pt x="5340749" y="17876"/>
                  <a:pt x="5480665" y="0"/>
                </a:cubicBezTo>
                <a:cubicBezTo>
                  <a:pt x="5620581" y="-17876"/>
                  <a:pt x="5943029" y="2936"/>
                  <a:pt x="6093936" y="0"/>
                </a:cubicBezTo>
                <a:cubicBezTo>
                  <a:pt x="6244843" y="-2936"/>
                  <a:pt x="6639220" y="15366"/>
                  <a:pt x="6911632" y="0"/>
                </a:cubicBezTo>
                <a:cubicBezTo>
                  <a:pt x="6974674" y="-44"/>
                  <a:pt x="7002129" y="54749"/>
                  <a:pt x="7009134" y="97502"/>
                </a:cubicBezTo>
                <a:cubicBezTo>
                  <a:pt x="7006483" y="235277"/>
                  <a:pt x="7024071" y="343679"/>
                  <a:pt x="7009134" y="487498"/>
                </a:cubicBezTo>
                <a:cubicBezTo>
                  <a:pt x="7004849" y="549107"/>
                  <a:pt x="6962791" y="584194"/>
                  <a:pt x="6911632" y="585000"/>
                </a:cubicBezTo>
                <a:cubicBezTo>
                  <a:pt x="6649454" y="586821"/>
                  <a:pt x="6569982" y="559877"/>
                  <a:pt x="6366502" y="585000"/>
                </a:cubicBezTo>
                <a:cubicBezTo>
                  <a:pt x="6163022" y="610124"/>
                  <a:pt x="5946433" y="561268"/>
                  <a:pt x="5685089" y="585000"/>
                </a:cubicBezTo>
                <a:cubicBezTo>
                  <a:pt x="5423745" y="608732"/>
                  <a:pt x="5272746" y="615271"/>
                  <a:pt x="5071817" y="585000"/>
                </a:cubicBezTo>
                <a:cubicBezTo>
                  <a:pt x="4870888" y="554729"/>
                  <a:pt x="4702537" y="599998"/>
                  <a:pt x="4594828" y="585000"/>
                </a:cubicBezTo>
                <a:cubicBezTo>
                  <a:pt x="4487119" y="570002"/>
                  <a:pt x="4133719" y="598659"/>
                  <a:pt x="3913415" y="585000"/>
                </a:cubicBezTo>
                <a:cubicBezTo>
                  <a:pt x="3693111" y="571341"/>
                  <a:pt x="3532953" y="577260"/>
                  <a:pt x="3163861" y="585000"/>
                </a:cubicBezTo>
                <a:cubicBezTo>
                  <a:pt x="2794769" y="592740"/>
                  <a:pt x="2851146" y="577307"/>
                  <a:pt x="2686871" y="585000"/>
                </a:cubicBezTo>
                <a:cubicBezTo>
                  <a:pt x="2522596" y="592694"/>
                  <a:pt x="2129823" y="624570"/>
                  <a:pt x="1869176" y="585000"/>
                </a:cubicBezTo>
                <a:cubicBezTo>
                  <a:pt x="1608529" y="545430"/>
                  <a:pt x="1458330" y="591260"/>
                  <a:pt x="1324045" y="585000"/>
                </a:cubicBezTo>
                <a:cubicBezTo>
                  <a:pt x="1189760" y="578740"/>
                  <a:pt x="904992" y="596128"/>
                  <a:pt x="778915" y="585000"/>
                </a:cubicBezTo>
                <a:cubicBezTo>
                  <a:pt x="652838" y="573873"/>
                  <a:pt x="341218" y="596958"/>
                  <a:pt x="97502" y="585000"/>
                </a:cubicBezTo>
                <a:cubicBezTo>
                  <a:pt x="38143" y="586093"/>
                  <a:pt x="5734" y="548232"/>
                  <a:pt x="0" y="487498"/>
                </a:cubicBezTo>
                <a:cubicBezTo>
                  <a:pt x="17308" y="383708"/>
                  <a:pt x="1004" y="242135"/>
                  <a:pt x="0" y="97502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60527518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74295" tIns="37148" rIns="74295" bIns="3714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275" b="1" cap="small" dirty="0"/>
              <a:t>Schulwegplan   </a:t>
            </a:r>
            <a:r>
              <a:rPr lang="de-DE" sz="1625" dirty="0">
                <a:solidFill>
                  <a:srgbClr val="FF0000"/>
                </a:solidFill>
              </a:rPr>
              <a:t>Name der Schule</a:t>
            </a:r>
            <a:endParaRPr lang="de-DE" sz="2600" dirty="0">
              <a:solidFill>
                <a:srgbClr val="FF0000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FC7CAF2-7626-E664-154B-3D09229F015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978" y="2009290"/>
            <a:ext cx="1484519" cy="459552"/>
          </a:xfrm>
          <a:prstGeom prst="rect">
            <a:avLst/>
          </a:prstGeom>
        </p:spPr>
      </p:pic>
      <p:pic>
        <p:nvPicPr>
          <p:cNvPr id="14" name="Inhaltsplatzhalter 36" descr="Ein Bild, das Dreieck enthält.&#10;&#10;KI-generierte Inhalte können fehlerhaft sein.">
            <a:extLst>
              <a:ext uri="{FF2B5EF4-FFF2-40B4-BE49-F238E27FC236}">
                <a16:creationId xmlns:a16="http://schemas.microsoft.com/office/drawing/2014/main" id="{7677F01C-650D-E831-0E5B-6129BFF3D9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432" b="98056" l="1171" r="96956">
                        <a14:foregroundMark x1="46604" y1="7343" x2="5152" y2="80346"/>
                        <a14:foregroundMark x1="5152" y1="80346" x2="37237" y2="80346"/>
                        <a14:foregroundMark x1="37237" y1="80346" x2="59251" y2="80346"/>
                        <a14:foregroundMark x1="59251" y1="80346" x2="89930" y2="84233"/>
                        <a14:foregroundMark x1="89930" y1="84233" x2="55972" y2="18143"/>
                        <a14:foregroundMark x1="55972" y1="18143" x2="44496" y2="13607"/>
                        <a14:foregroundMark x1="51288" y1="5400" x2="96956" y2="81641"/>
                        <a14:foregroundMark x1="50351" y1="432" x2="50351" y2="432"/>
                        <a14:foregroundMark x1="1171" y1="82505" x2="1171" y2="82505"/>
                        <a14:foregroundMark x1="80562" y1="98056" x2="80562" y2="98056"/>
                        <a14:backgroundMark x1="38642" y1="42549" x2="51522" y2="59827"/>
                        <a14:backgroundMark x1="51522" y1="59827" x2="54098" y2="50108"/>
                        <a14:backgroundMark x1="39578" y1="41037" x2="47307" y2="62635"/>
                        <a14:backgroundMark x1="47307" y1="62635" x2="54801" y2="38661"/>
                        <a14:backgroundMark x1="54801" y1="38661" x2="36768" y2="46220"/>
                        <a14:backgroundMark x1="36768" y1="46220" x2="54333" y2="38229"/>
                        <a14:backgroundMark x1="54333" y1="38229" x2="51288" y2="57235"/>
                        <a14:backgroundMark x1="51288" y1="57235" x2="57611" y2="74946"/>
                        <a14:backgroundMark x1="57611" y1="74946" x2="56206" y2="55292"/>
                        <a14:backgroundMark x1="56206" y1="55292" x2="56674" y2="54644"/>
                        <a14:backgroundMark x1="56206" y1="52484" x2="56206" y2="32397"/>
                        <a14:backgroundMark x1="46136" y1="41901" x2="54098" y2="326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087" y="5754884"/>
            <a:ext cx="236412" cy="256344"/>
          </a:xfrm>
        </p:spPr>
      </p:pic>
    </p:spTree>
    <p:extLst>
      <p:ext uri="{BB962C8B-B14F-4D97-AF65-F5344CB8AC3E}">
        <p14:creationId xmlns:p14="http://schemas.microsoft.com/office/powerpoint/2010/main" val="1200926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E3F3AD18-2358-5DB1-62E7-704BC6CE0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265797"/>
              </p:ext>
            </p:extLst>
          </p:nvPr>
        </p:nvGraphicFramePr>
        <p:xfrm>
          <a:off x="219897" y="1148820"/>
          <a:ext cx="4536000" cy="550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6000">
                  <a:extLst>
                    <a:ext uri="{9D8B030D-6E8A-4147-A177-3AD203B41FA5}">
                      <a16:colId xmlns:a16="http://schemas.microsoft.com/office/drawing/2014/main" val="671580783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3751883459"/>
                    </a:ext>
                  </a:extLst>
                </a:gridCol>
              </a:tblGrid>
              <a:tr h="1836000">
                <a:tc>
                  <a:txBody>
                    <a:bodyPr/>
                    <a:lstStyle/>
                    <a:p>
                      <a:r>
                        <a:rPr lang="de-DE" sz="900" dirty="0"/>
                        <a:t>Bild der Gefahrenstelle</a:t>
                      </a:r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Erläuterung der Gefahrenstelle (schlechte Sicht; kein Fußgängerüberweg; hohes Verkehrsaufkommen; unübersichtliche Verkehrssituation)</a:t>
                      </a:r>
                    </a:p>
                    <a:p>
                      <a:endParaRPr lang="de-DE" sz="1000" dirty="0"/>
                    </a:p>
                    <a:p>
                      <a:r>
                        <a:rPr lang="de-DE" sz="1000" dirty="0"/>
                        <a:t>Hinweis formulieren („Vorsichtig sein“; „aufeinander Rücksicht nehmen“; „Erst über die Straße gehen, wenn die Autos anhalten“) </a:t>
                      </a:r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097416"/>
                  </a:ext>
                </a:extLst>
              </a:tr>
              <a:tr h="1836000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6006784"/>
                  </a:ext>
                </a:extLst>
              </a:tr>
              <a:tr h="1836000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360537"/>
                  </a:ext>
                </a:extLst>
              </a:tr>
            </a:tbl>
          </a:graphicData>
        </a:graphic>
      </p:graphicFrame>
      <p:graphicFrame>
        <p:nvGraphicFramePr>
          <p:cNvPr id="14" name="Tabelle 13">
            <a:extLst>
              <a:ext uri="{FF2B5EF4-FFF2-40B4-BE49-F238E27FC236}">
                <a16:creationId xmlns:a16="http://schemas.microsoft.com/office/drawing/2014/main" id="{057B6E74-E2F0-0A63-484F-77A9058DC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127780"/>
              </p:ext>
            </p:extLst>
          </p:nvPr>
        </p:nvGraphicFramePr>
        <p:xfrm>
          <a:off x="4953001" y="1148821"/>
          <a:ext cx="4536000" cy="5508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6000">
                  <a:extLst>
                    <a:ext uri="{9D8B030D-6E8A-4147-A177-3AD203B41FA5}">
                      <a16:colId xmlns:a16="http://schemas.microsoft.com/office/drawing/2014/main" val="671580783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3751883459"/>
                    </a:ext>
                  </a:extLst>
                </a:gridCol>
              </a:tblGrid>
              <a:tr h="1836000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  <a:p>
                      <a:endParaRPr lang="de-DE" sz="1500" dirty="0"/>
                    </a:p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097416"/>
                  </a:ext>
                </a:extLst>
              </a:tr>
              <a:tr h="1836000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952384"/>
                  </a:ext>
                </a:extLst>
              </a:tr>
              <a:tr h="1836000">
                <a:tc>
                  <a:txBody>
                    <a:bodyPr/>
                    <a:lstStyle/>
                    <a:p>
                      <a:r>
                        <a:rPr lang="de-DE" sz="500" dirty="0"/>
                        <a:t>Weitere Aufmerksamkeitspunkte</a:t>
                      </a:r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7802116"/>
                  </a:ext>
                </a:extLst>
              </a:tr>
            </a:tbl>
          </a:graphicData>
        </a:graphic>
      </p:graphicFrame>
      <p:sp>
        <p:nvSpPr>
          <p:cNvPr id="4" name="Titelplatzhalter 1">
            <a:extLst>
              <a:ext uri="{FF2B5EF4-FFF2-40B4-BE49-F238E27FC236}">
                <a16:creationId xmlns:a16="http://schemas.microsoft.com/office/drawing/2014/main" id="{8A4393EB-3EF1-7648-77BD-36591BD41981}"/>
              </a:ext>
            </a:extLst>
          </p:cNvPr>
          <p:cNvSpPr txBox="1">
            <a:spLocks/>
          </p:cNvSpPr>
          <p:nvPr/>
        </p:nvSpPr>
        <p:spPr>
          <a:xfrm>
            <a:off x="205200" y="223200"/>
            <a:ext cx="9269104" cy="585000"/>
          </a:xfrm>
          <a:custGeom>
            <a:avLst/>
            <a:gdLst>
              <a:gd name="csX0" fmla="*/ 0 w 9269104"/>
              <a:gd name="csY0" fmla="*/ 97502 h 585000"/>
              <a:gd name="csX1" fmla="*/ 97502 w 9269104"/>
              <a:gd name="csY1" fmla="*/ 0 h 585000"/>
              <a:gd name="csX2" fmla="*/ 976992 w 9269104"/>
              <a:gd name="csY2" fmla="*/ 0 h 585000"/>
              <a:gd name="csX3" fmla="*/ 1856481 w 9269104"/>
              <a:gd name="csY3" fmla="*/ 0 h 585000"/>
              <a:gd name="csX4" fmla="*/ 2645230 w 9269104"/>
              <a:gd name="csY4" fmla="*/ 0 h 585000"/>
              <a:gd name="csX5" fmla="*/ 3433979 w 9269104"/>
              <a:gd name="csY5" fmla="*/ 0 h 585000"/>
              <a:gd name="csX6" fmla="*/ 4313468 w 9269104"/>
              <a:gd name="csY6" fmla="*/ 0 h 585000"/>
              <a:gd name="csX7" fmla="*/ 5011476 w 9269104"/>
              <a:gd name="csY7" fmla="*/ 0 h 585000"/>
              <a:gd name="csX8" fmla="*/ 5437261 w 9269104"/>
              <a:gd name="csY8" fmla="*/ 0 h 585000"/>
              <a:gd name="csX9" fmla="*/ 5953787 w 9269104"/>
              <a:gd name="csY9" fmla="*/ 0 h 585000"/>
              <a:gd name="csX10" fmla="*/ 6742535 w 9269104"/>
              <a:gd name="csY10" fmla="*/ 0 h 585000"/>
              <a:gd name="csX11" fmla="*/ 7622025 w 9269104"/>
              <a:gd name="csY11" fmla="*/ 0 h 585000"/>
              <a:gd name="csX12" fmla="*/ 8410774 w 9269104"/>
              <a:gd name="csY12" fmla="*/ 0 h 585000"/>
              <a:gd name="csX13" fmla="*/ 9171602 w 9269104"/>
              <a:gd name="csY13" fmla="*/ 0 h 585000"/>
              <a:gd name="csX14" fmla="*/ 9269104 w 9269104"/>
              <a:gd name="csY14" fmla="*/ 97502 h 585000"/>
              <a:gd name="csX15" fmla="*/ 9269104 w 9269104"/>
              <a:gd name="csY15" fmla="*/ 487498 h 585000"/>
              <a:gd name="csX16" fmla="*/ 9171602 w 9269104"/>
              <a:gd name="csY16" fmla="*/ 585000 h 585000"/>
              <a:gd name="csX17" fmla="*/ 8292112 w 9269104"/>
              <a:gd name="csY17" fmla="*/ 585000 h 585000"/>
              <a:gd name="csX18" fmla="*/ 7684846 w 9269104"/>
              <a:gd name="csY18" fmla="*/ 585000 h 585000"/>
              <a:gd name="csX19" fmla="*/ 6805356 w 9269104"/>
              <a:gd name="csY19" fmla="*/ 585000 h 585000"/>
              <a:gd name="csX20" fmla="*/ 6107348 w 9269104"/>
              <a:gd name="csY20" fmla="*/ 585000 h 585000"/>
              <a:gd name="csX21" fmla="*/ 5409341 w 9269104"/>
              <a:gd name="csY21" fmla="*/ 585000 h 585000"/>
              <a:gd name="csX22" fmla="*/ 4892815 w 9269104"/>
              <a:gd name="csY22" fmla="*/ 585000 h 585000"/>
              <a:gd name="csX23" fmla="*/ 4013325 w 9269104"/>
              <a:gd name="csY23" fmla="*/ 585000 h 585000"/>
              <a:gd name="csX24" fmla="*/ 3133835 w 9269104"/>
              <a:gd name="csY24" fmla="*/ 585000 h 585000"/>
              <a:gd name="csX25" fmla="*/ 2708051 w 9269104"/>
              <a:gd name="csY25" fmla="*/ 585000 h 585000"/>
              <a:gd name="csX26" fmla="*/ 2191525 w 9269104"/>
              <a:gd name="csY26" fmla="*/ 585000 h 585000"/>
              <a:gd name="csX27" fmla="*/ 1674999 w 9269104"/>
              <a:gd name="csY27" fmla="*/ 585000 h 585000"/>
              <a:gd name="csX28" fmla="*/ 1067733 w 9269104"/>
              <a:gd name="csY28" fmla="*/ 585000 h 585000"/>
              <a:gd name="csX29" fmla="*/ 97502 w 9269104"/>
              <a:gd name="csY29" fmla="*/ 585000 h 585000"/>
              <a:gd name="csX30" fmla="*/ 0 w 9269104"/>
              <a:gd name="csY30" fmla="*/ 487498 h 585000"/>
              <a:gd name="csX31" fmla="*/ 0 w 9269104"/>
              <a:gd name="csY31" fmla="*/ 97502 h 585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9269104" h="585000" fill="none" extrusionOk="0">
                <a:moveTo>
                  <a:pt x="0" y="97502"/>
                </a:moveTo>
                <a:cubicBezTo>
                  <a:pt x="-1616" y="35414"/>
                  <a:pt x="37433" y="-7718"/>
                  <a:pt x="97502" y="0"/>
                </a:cubicBezTo>
                <a:cubicBezTo>
                  <a:pt x="492986" y="15598"/>
                  <a:pt x="649313" y="38297"/>
                  <a:pt x="976992" y="0"/>
                </a:cubicBezTo>
                <a:cubicBezTo>
                  <a:pt x="1304671" y="-38297"/>
                  <a:pt x="1460966" y="18079"/>
                  <a:pt x="1856481" y="0"/>
                </a:cubicBezTo>
                <a:cubicBezTo>
                  <a:pt x="2251996" y="-18079"/>
                  <a:pt x="2423718" y="29986"/>
                  <a:pt x="2645230" y="0"/>
                </a:cubicBezTo>
                <a:cubicBezTo>
                  <a:pt x="2866742" y="-29986"/>
                  <a:pt x="3153679" y="-24496"/>
                  <a:pt x="3433979" y="0"/>
                </a:cubicBezTo>
                <a:cubicBezTo>
                  <a:pt x="3714279" y="24496"/>
                  <a:pt x="3962526" y="-14172"/>
                  <a:pt x="4313468" y="0"/>
                </a:cubicBezTo>
                <a:cubicBezTo>
                  <a:pt x="4664410" y="14172"/>
                  <a:pt x="4803471" y="-10899"/>
                  <a:pt x="5011476" y="0"/>
                </a:cubicBezTo>
                <a:cubicBezTo>
                  <a:pt x="5219481" y="10899"/>
                  <a:pt x="5310424" y="-8635"/>
                  <a:pt x="5437261" y="0"/>
                </a:cubicBezTo>
                <a:cubicBezTo>
                  <a:pt x="5564098" y="8635"/>
                  <a:pt x="5778846" y="25689"/>
                  <a:pt x="5953787" y="0"/>
                </a:cubicBezTo>
                <a:cubicBezTo>
                  <a:pt x="6128728" y="-25689"/>
                  <a:pt x="6468297" y="-33219"/>
                  <a:pt x="6742535" y="0"/>
                </a:cubicBezTo>
                <a:cubicBezTo>
                  <a:pt x="7016773" y="33219"/>
                  <a:pt x="7206172" y="9156"/>
                  <a:pt x="7622025" y="0"/>
                </a:cubicBezTo>
                <a:cubicBezTo>
                  <a:pt x="8037878" y="-9156"/>
                  <a:pt x="8064167" y="3674"/>
                  <a:pt x="8410774" y="0"/>
                </a:cubicBezTo>
                <a:cubicBezTo>
                  <a:pt x="8757381" y="-3674"/>
                  <a:pt x="9010364" y="8493"/>
                  <a:pt x="9171602" y="0"/>
                </a:cubicBezTo>
                <a:cubicBezTo>
                  <a:pt x="9229392" y="-1523"/>
                  <a:pt x="9269803" y="36069"/>
                  <a:pt x="9269104" y="97502"/>
                </a:cubicBezTo>
                <a:cubicBezTo>
                  <a:pt x="9270411" y="232293"/>
                  <a:pt x="9268303" y="352920"/>
                  <a:pt x="9269104" y="487498"/>
                </a:cubicBezTo>
                <a:cubicBezTo>
                  <a:pt x="9267382" y="535113"/>
                  <a:pt x="9217113" y="577951"/>
                  <a:pt x="9171602" y="585000"/>
                </a:cubicBezTo>
                <a:cubicBezTo>
                  <a:pt x="8775850" y="603048"/>
                  <a:pt x="8668252" y="600498"/>
                  <a:pt x="8292112" y="585000"/>
                </a:cubicBezTo>
                <a:cubicBezTo>
                  <a:pt x="7915972" y="569503"/>
                  <a:pt x="7897707" y="570249"/>
                  <a:pt x="7684846" y="585000"/>
                </a:cubicBezTo>
                <a:cubicBezTo>
                  <a:pt x="7471985" y="599751"/>
                  <a:pt x="7170669" y="547661"/>
                  <a:pt x="6805356" y="585000"/>
                </a:cubicBezTo>
                <a:cubicBezTo>
                  <a:pt x="6440043" y="622340"/>
                  <a:pt x="6291163" y="577860"/>
                  <a:pt x="6107348" y="585000"/>
                </a:cubicBezTo>
                <a:cubicBezTo>
                  <a:pt x="5923533" y="592140"/>
                  <a:pt x="5579960" y="619866"/>
                  <a:pt x="5409341" y="585000"/>
                </a:cubicBezTo>
                <a:cubicBezTo>
                  <a:pt x="5238722" y="550134"/>
                  <a:pt x="5011241" y="570337"/>
                  <a:pt x="4892815" y="585000"/>
                </a:cubicBezTo>
                <a:cubicBezTo>
                  <a:pt x="4774389" y="599663"/>
                  <a:pt x="4283782" y="626455"/>
                  <a:pt x="4013325" y="585000"/>
                </a:cubicBezTo>
                <a:cubicBezTo>
                  <a:pt x="3742868" y="543546"/>
                  <a:pt x="3511463" y="594769"/>
                  <a:pt x="3133835" y="585000"/>
                </a:cubicBezTo>
                <a:cubicBezTo>
                  <a:pt x="2756207" y="575232"/>
                  <a:pt x="2895419" y="565379"/>
                  <a:pt x="2708051" y="585000"/>
                </a:cubicBezTo>
                <a:cubicBezTo>
                  <a:pt x="2520683" y="604621"/>
                  <a:pt x="2400411" y="605124"/>
                  <a:pt x="2191525" y="585000"/>
                </a:cubicBezTo>
                <a:cubicBezTo>
                  <a:pt x="1982639" y="564876"/>
                  <a:pt x="1916898" y="604570"/>
                  <a:pt x="1674999" y="585000"/>
                </a:cubicBezTo>
                <a:cubicBezTo>
                  <a:pt x="1433100" y="565430"/>
                  <a:pt x="1318987" y="595024"/>
                  <a:pt x="1067733" y="585000"/>
                </a:cubicBezTo>
                <a:cubicBezTo>
                  <a:pt x="816479" y="574976"/>
                  <a:pt x="315643" y="622658"/>
                  <a:pt x="97502" y="585000"/>
                </a:cubicBezTo>
                <a:cubicBezTo>
                  <a:pt x="53886" y="582661"/>
                  <a:pt x="-1334" y="543931"/>
                  <a:pt x="0" y="487498"/>
                </a:cubicBezTo>
                <a:cubicBezTo>
                  <a:pt x="-8597" y="303059"/>
                  <a:pt x="-1881" y="275073"/>
                  <a:pt x="0" y="97502"/>
                </a:cubicBezTo>
                <a:close/>
              </a:path>
              <a:path w="9269104" h="585000" stroke="0" extrusionOk="0">
                <a:moveTo>
                  <a:pt x="0" y="97502"/>
                </a:moveTo>
                <a:cubicBezTo>
                  <a:pt x="-585" y="41391"/>
                  <a:pt x="48912" y="843"/>
                  <a:pt x="97502" y="0"/>
                </a:cubicBezTo>
                <a:cubicBezTo>
                  <a:pt x="254571" y="9839"/>
                  <a:pt x="337433" y="-17010"/>
                  <a:pt x="523287" y="0"/>
                </a:cubicBezTo>
                <a:cubicBezTo>
                  <a:pt x="709142" y="17010"/>
                  <a:pt x="770071" y="672"/>
                  <a:pt x="949071" y="0"/>
                </a:cubicBezTo>
                <a:cubicBezTo>
                  <a:pt x="1128071" y="-672"/>
                  <a:pt x="1504337" y="-31015"/>
                  <a:pt x="1647079" y="0"/>
                </a:cubicBezTo>
                <a:cubicBezTo>
                  <a:pt x="1789821" y="31015"/>
                  <a:pt x="2173604" y="15298"/>
                  <a:pt x="2435828" y="0"/>
                </a:cubicBezTo>
                <a:cubicBezTo>
                  <a:pt x="2698052" y="-15298"/>
                  <a:pt x="2789210" y="2528"/>
                  <a:pt x="3133835" y="0"/>
                </a:cubicBezTo>
                <a:cubicBezTo>
                  <a:pt x="3478460" y="-2528"/>
                  <a:pt x="3608470" y="20102"/>
                  <a:pt x="4013325" y="0"/>
                </a:cubicBezTo>
                <a:cubicBezTo>
                  <a:pt x="4418180" y="-20102"/>
                  <a:pt x="4295329" y="-14589"/>
                  <a:pt x="4529851" y="0"/>
                </a:cubicBezTo>
                <a:cubicBezTo>
                  <a:pt x="4764373" y="14589"/>
                  <a:pt x="4803840" y="3263"/>
                  <a:pt x="4955636" y="0"/>
                </a:cubicBezTo>
                <a:cubicBezTo>
                  <a:pt x="5107433" y="-3263"/>
                  <a:pt x="5253201" y="-5470"/>
                  <a:pt x="5381420" y="0"/>
                </a:cubicBezTo>
                <a:cubicBezTo>
                  <a:pt x="5509639" y="5470"/>
                  <a:pt x="5817464" y="8874"/>
                  <a:pt x="5988687" y="0"/>
                </a:cubicBezTo>
                <a:cubicBezTo>
                  <a:pt x="6159910" y="-8874"/>
                  <a:pt x="6364355" y="-19873"/>
                  <a:pt x="6595954" y="0"/>
                </a:cubicBezTo>
                <a:cubicBezTo>
                  <a:pt x="6827553" y="19873"/>
                  <a:pt x="6959663" y="-33462"/>
                  <a:pt x="7293961" y="0"/>
                </a:cubicBezTo>
                <a:cubicBezTo>
                  <a:pt x="7628259" y="33462"/>
                  <a:pt x="7987894" y="-31954"/>
                  <a:pt x="8173451" y="0"/>
                </a:cubicBezTo>
                <a:cubicBezTo>
                  <a:pt x="8359008" y="31954"/>
                  <a:pt x="8901370" y="-20003"/>
                  <a:pt x="9171602" y="0"/>
                </a:cubicBezTo>
                <a:cubicBezTo>
                  <a:pt x="9221166" y="7760"/>
                  <a:pt x="9266414" y="42847"/>
                  <a:pt x="9269104" y="97502"/>
                </a:cubicBezTo>
                <a:cubicBezTo>
                  <a:pt x="9287885" y="258116"/>
                  <a:pt x="9265754" y="397067"/>
                  <a:pt x="9269104" y="487498"/>
                </a:cubicBezTo>
                <a:cubicBezTo>
                  <a:pt x="9267420" y="544172"/>
                  <a:pt x="9238395" y="587148"/>
                  <a:pt x="9171602" y="585000"/>
                </a:cubicBezTo>
                <a:cubicBezTo>
                  <a:pt x="9000648" y="576555"/>
                  <a:pt x="8913066" y="582316"/>
                  <a:pt x="8745817" y="585000"/>
                </a:cubicBezTo>
                <a:cubicBezTo>
                  <a:pt x="8578568" y="587684"/>
                  <a:pt x="8260682" y="564556"/>
                  <a:pt x="8047810" y="585000"/>
                </a:cubicBezTo>
                <a:cubicBezTo>
                  <a:pt x="7834938" y="605444"/>
                  <a:pt x="7527040" y="552388"/>
                  <a:pt x="7259061" y="585000"/>
                </a:cubicBezTo>
                <a:cubicBezTo>
                  <a:pt x="6991082" y="617612"/>
                  <a:pt x="7004232" y="597977"/>
                  <a:pt x="6833276" y="585000"/>
                </a:cubicBezTo>
                <a:cubicBezTo>
                  <a:pt x="6662320" y="572023"/>
                  <a:pt x="6375026" y="619288"/>
                  <a:pt x="5953787" y="585000"/>
                </a:cubicBezTo>
                <a:cubicBezTo>
                  <a:pt x="5532548" y="550712"/>
                  <a:pt x="5599476" y="559587"/>
                  <a:pt x="5437261" y="585000"/>
                </a:cubicBezTo>
                <a:cubicBezTo>
                  <a:pt x="5275046" y="610413"/>
                  <a:pt x="5043400" y="573137"/>
                  <a:pt x="4920735" y="585000"/>
                </a:cubicBezTo>
                <a:cubicBezTo>
                  <a:pt x="4798070" y="596863"/>
                  <a:pt x="4589413" y="581215"/>
                  <a:pt x="4404209" y="585000"/>
                </a:cubicBezTo>
                <a:cubicBezTo>
                  <a:pt x="4219005" y="588785"/>
                  <a:pt x="4007211" y="591134"/>
                  <a:pt x="3706202" y="585000"/>
                </a:cubicBezTo>
                <a:cubicBezTo>
                  <a:pt x="3405193" y="578866"/>
                  <a:pt x="3393880" y="572781"/>
                  <a:pt x="3189676" y="585000"/>
                </a:cubicBezTo>
                <a:cubicBezTo>
                  <a:pt x="2985472" y="597219"/>
                  <a:pt x="2617193" y="547714"/>
                  <a:pt x="2400927" y="585000"/>
                </a:cubicBezTo>
                <a:cubicBezTo>
                  <a:pt x="2184661" y="622286"/>
                  <a:pt x="1993661" y="605507"/>
                  <a:pt x="1884402" y="585000"/>
                </a:cubicBezTo>
                <a:cubicBezTo>
                  <a:pt x="1775143" y="564493"/>
                  <a:pt x="1388112" y="562978"/>
                  <a:pt x="1004912" y="585000"/>
                </a:cubicBezTo>
                <a:cubicBezTo>
                  <a:pt x="621712" y="607023"/>
                  <a:pt x="281800" y="611670"/>
                  <a:pt x="97502" y="585000"/>
                </a:cubicBezTo>
                <a:cubicBezTo>
                  <a:pt x="37983" y="584452"/>
                  <a:pt x="-3475" y="542581"/>
                  <a:pt x="0" y="487498"/>
                </a:cubicBezTo>
                <a:cubicBezTo>
                  <a:pt x="7873" y="344168"/>
                  <a:pt x="-4926" y="199667"/>
                  <a:pt x="0" y="97502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60527518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74295" tIns="37148" rIns="74295" bIns="3714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b="1" dirty="0"/>
              <a:t>Aufmerksamkeitspunkte</a:t>
            </a:r>
          </a:p>
        </p:txBody>
      </p:sp>
      <p:pic>
        <p:nvPicPr>
          <p:cNvPr id="9" name="Inhaltsplatzhalter 36" descr="Ein Bild, das Dreieck enthält.&#10;&#10;KI-generierte Inhalte können fehlerhaft sein.">
            <a:extLst>
              <a:ext uri="{FF2B5EF4-FFF2-40B4-BE49-F238E27FC236}">
                <a16:creationId xmlns:a16="http://schemas.microsoft.com/office/drawing/2014/main" id="{D7457D80-2A5D-277F-C856-338459DD0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7" y="2490973"/>
            <a:ext cx="539514" cy="585000"/>
          </a:xfrm>
        </p:spPr>
      </p:pic>
      <p:pic>
        <p:nvPicPr>
          <p:cNvPr id="10" name="Grafik 9" descr="Ein Bild, das Schild, Verkehrsschild, Schrift, Symbol enthält.&#10;&#10;KI-generierte Inhalte können fehlerhaft sein.">
            <a:extLst>
              <a:ext uri="{FF2B5EF4-FFF2-40B4-BE49-F238E27FC236}">
                <a16:creationId xmlns:a16="http://schemas.microsoft.com/office/drawing/2014/main" id="{942F2178-FA2D-334A-9182-E2845EEC4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7" y="4281397"/>
            <a:ext cx="539514" cy="585000"/>
          </a:xfrm>
          <a:prstGeom prst="rect">
            <a:avLst/>
          </a:prstGeom>
        </p:spPr>
      </p:pic>
      <p:pic>
        <p:nvPicPr>
          <p:cNvPr id="11" name="Grafik 10" descr="Ein Bild, das Schrift, Symbol, Schild enthält.&#10;&#10;KI-generierte Inhalte können fehlerhaft sein.">
            <a:extLst>
              <a:ext uri="{FF2B5EF4-FFF2-40B4-BE49-F238E27FC236}">
                <a16:creationId xmlns:a16="http://schemas.microsoft.com/office/drawing/2014/main" id="{06189422-7775-35EE-A6B2-ECD646270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7" y="6084000"/>
            <a:ext cx="539514" cy="585000"/>
          </a:xfrm>
          <a:prstGeom prst="rect">
            <a:avLst/>
          </a:prstGeom>
        </p:spPr>
      </p:pic>
      <p:pic>
        <p:nvPicPr>
          <p:cNvPr id="12" name="Grafik 11" descr="Ein Bild, das Symbol, Dreieck, Schild, Verkehrsschild enthält.&#10;&#10;KI-generierte Inhalte können fehlerhaft sein.">
            <a:extLst>
              <a:ext uri="{FF2B5EF4-FFF2-40B4-BE49-F238E27FC236}">
                <a16:creationId xmlns:a16="http://schemas.microsoft.com/office/drawing/2014/main" id="{4383D0B3-1669-C94F-FFCA-67F53870A9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215" y="2490973"/>
            <a:ext cx="538351" cy="585000"/>
          </a:xfrm>
          <a:prstGeom prst="rect">
            <a:avLst/>
          </a:prstGeom>
        </p:spPr>
      </p:pic>
      <p:pic>
        <p:nvPicPr>
          <p:cNvPr id="13" name="Grafik 12" descr="Ein Bild, das Schrift, Symbol, Schild enthält.&#10;&#10;KI-generierte Inhalte können fehlerhaft sein.">
            <a:extLst>
              <a:ext uri="{FF2B5EF4-FFF2-40B4-BE49-F238E27FC236}">
                <a16:creationId xmlns:a16="http://schemas.microsoft.com/office/drawing/2014/main" id="{55769475-6114-9C1B-BEC0-E9BC60D164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215" y="4281397"/>
            <a:ext cx="538351" cy="5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51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DDA6E4B5-15C2-96CC-6C70-6040245C3C42}"/>
              </a:ext>
            </a:extLst>
          </p:cNvPr>
          <p:cNvGrpSpPr/>
          <p:nvPr/>
        </p:nvGrpSpPr>
        <p:grpSpPr>
          <a:xfrm>
            <a:off x="-1276066" y="557214"/>
            <a:ext cx="11260197" cy="5850297"/>
            <a:chOff x="-1556976" y="-180327"/>
            <a:chExt cx="13858704" cy="7200365"/>
          </a:xfrm>
        </p:grpSpPr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01BAA16F-CE5B-C6BE-EFCE-ED904886CC4D}"/>
                </a:ext>
              </a:extLst>
            </p:cNvPr>
            <p:cNvGrpSpPr>
              <a:grpSpLocks/>
            </p:cNvGrpSpPr>
            <p:nvPr/>
          </p:nvGrpSpPr>
          <p:grpSpPr>
            <a:xfrm>
              <a:off x="-1556976" y="-180327"/>
              <a:ext cx="13858704" cy="7200365"/>
              <a:chOff x="-1506168" y="-171183"/>
              <a:chExt cx="13858704" cy="7200365"/>
            </a:xfrm>
          </p:grpSpPr>
          <p:sp>
            <p:nvSpPr>
              <p:cNvPr id="19" name="Freihandform: Form 18">
                <a:extLst>
                  <a:ext uri="{FF2B5EF4-FFF2-40B4-BE49-F238E27FC236}">
                    <a16:creationId xmlns:a16="http://schemas.microsoft.com/office/drawing/2014/main" id="{EBC819B2-3A9B-7A8C-0EA6-F8DC8A3E4BF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469924" y="5008358"/>
                <a:ext cx="458917" cy="2020824"/>
              </a:xfrm>
              <a:custGeom>
                <a:avLst/>
                <a:gdLst>
                  <a:gd name="connsiteX0" fmla="*/ 13198 w 13198"/>
                  <a:gd name="connsiteY0" fmla="*/ 1444752 h 1444752"/>
                  <a:gd name="connsiteX1" fmla="*/ 13198 w 13198"/>
                  <a:gd name="connsiteY1" fmla="*/ 0 h 1444752"/>
                  <a:gd name="connsiteX0" fmla="*/ 3783 w 31215"/>
                  <a:gd name="connsiteY0" fmla="*/ 2029968 h 2029968"/>
                  <a:gd name="connsiteX1" fmla="*/ 31215 w 31215"/>
                  <a:gd name="connsiteY1" fmla="*/ 0 h 2029968"/>
                  <a:gd name="connsiteX0" fmla="*/ 3218 w 30650"/>
                  <a:gd name="connsiteY0" fmla="*/ 2029968 h 2029968"/>
                  <a:gd name="connsiteX1" fmla="*/ 4488 w 30650"/>
                  <a:gd name="connsiteY1" fmla="*/ 1236232 h 2029968"/>
                  <a:gd name="connsiteX2" fmla="*/ 30650 w 30650"/>
                  <a:gd name="connsiteY2" fmla="*/ 0 h 2029968"/>
                  <a:gd name="connsiteX0" fmla="*/ 19758 w 47190"/>
                  <a:gd name="connsiteY0" fmla="*/ 2029968 h 2029968"/>
                  <a:gd name="connsiteX1" fmla="*/ 2740 w 47190"/>
                  <a:gd name="connsiteY1" fmla="*/ 1208800 h 2029968"/>
                  <a:gd name="connsiteX2" fmla="*/ 47190 w 47190"/>
                  <a:gd name="connsiteY2" fmla="*/ 0 h 2029968"/>
                  <a:gd name="connsiteX0" fmla="*/ 195287 w 222719"/>
                  <a:gd name="connsiteY0" fmla="*/ 2029968 h 2029968"/>
                  <a:gd name="connsiteX1" fmla="*/ 178269 w 222719"/>
                  <a:gd name="connsiteY1" fmla="*/ 1208800 h 2029968"/>
                  <a:gd name="connsiteX2" fmla="*/ 222719 w 222719"/>
                  <a:gd name="connsiteY2" fmla="*/ 0 h 2029968"/>
                  <a:gd name="connsiteX0" fmla="*/ 17021 w 44453"/>
                  <a:gd name="connsiteY0" fmla="*/ 2029968 h 2029968"/>
                  <a:gd name="connsiteX1" fmla="*/ 3 w 44453"/>
                  <a:gd name="connsiteY1" fmla="*/ 1208800 h 2029968"/>
                  <a:gd name="connsiteX2" fmla="*/ 44453 w 44453"/>
                  <a:gd name="connsiteY2" fmla="*/ 0 h 2029968"/>
                  <a:gd name="connsiteX0" fmla="*/ 21035 w 48467"/>
                  <a:gd name="connsiteY0" fmla="*/ 2029968 h 2029968"/>
                  <a:gd name="connsiteX1" fmla="*/ 4017 w 48467"/>
                  <a:gd name="connsiteY1" fmla="*/ 1583704 h 2029968"/>
                  <a:gd name="connsiteX2" fmla="*/ 4017 w 48467"/>
                  <a:gd name="connsiteY2" fmla="*/ 1208800 h 2029968"/>
                  <a:gd name="connsiteX3" fmla="*/ 48467 w 48467"/>
                  <a:gd name="connsiteY3" fmla="*/ 0 h 2029968"/>
                  <a:gd name="connsiteX0" fmla="*/ 401081 w 428513"/>
                  <a:gd name="connsiteY0" fmla="*/ 2029968 h 2029968"/>
                  <a:gd name="connsiteX1" fmla="*/ 15 w 428513"/>
                  <a:gd name="connsiteY1" fmla="*/ 1355104 h 2029968"/>
                  <a:gd name="connsiteX2" fmla="*/ 384063 w 428513"/>
                  <a:gd name="connsiteY2" fmla="*/ 1208800 h 2029968"/>
                  <a:gd name="connsiteX3" fmla="*/ 428513 w 428513"/>
                  <a:gd name="connsiteY3" fmla="*/ 0 h 2029968"/>
                  <a:gd name="connsiteX0" fmla="*/ 428512 w 455944"/>
                  <a:gd name="connsiteY0" fmla="*/ 2029968 h 2029968"/>
                  <a:gd name="connsiteX1" fmla="*/ 14 w 455944"/>
                  <a:gd name="connsiteY1" fmla="*/ 1236232 h 2029968"/>
                  <a:gd name="connsiteX2" fmla="*/ 411494 w 455944"/>
                  <a:gd name="connsiteY2" fmla="*/ 1208800 h 2029968"/>
                  <a:gd name="connsiteX3" fmla="*/ 455944 w 455944"/>
                  <a:gd name="connsiteY3" fmla="*/ 0 h 2029968"/>
                  <a:gd name="connsiteX0" fmla="*/ 26176 w 455944"/>
                  <a:gd name="connsiteY0" fmla="*/ 2020824 h 2020824"/>
                  <a:gd name="connsiteX1" fmla="*/ 14 w 455944"/>
                  <a:gd name="connsiteY1" fmla="*/ 1236232 h 2020824"/>
                  <a:gd name="connsiteX2" fmla="*/ 411494 w 455944"/>
                  <a:gd name="connsiteY2" fmla="*/ 1208800 h 2020824"/>
                  <a:gd name="connsiteX3" fmla="*/ 455944 w 455944"/>
                  <a:gd name="connsiteY3" fmla="*/ 0 h 2020824"/>
                  <a:gd name="connsiteX0" fmla="*/ 26162 w 455930"/>
                  <a:gd name="connsiteY0" fmla="*/ 2020824 h 2020824"/>
                  <a:gd name="connsiteX1" fmla="*/ 0 w 455930"/>
                  <a:gd name="connsiteY1" fmla="*/ 1236232 h 2020824"/>
                  <a:gd name="connsiteX2" fmla="*/ 411480 w 455930"/>
                  <a:gd name="connsiteY2" fmla="*/ 1208800 h 2020824"/>
                  <a:gd name="connsiteX3" fmla="*/ 455930 w 455930"/>
                  <a:gd name="connsiteY3" fmla="*/ 0 h 2020824"/>
                  <a:gd name="connsiteX0" fmla="*/ 44450 w 474218"/>
                  <a:gd name="connsiteY0" fmla="*/ 2020824 h 2020824"/>
                  <a:gd name="connsiteX1" fmla="*/ 0 w 474218"/>
                  <a:gd name="connsiteY1" fmla="*/ 1208800 h 2020824"/>
                  <a:gd name="connsiteX2" fmla="*/ 429768 w 474218"/>
                  <a:gd name="connsiteY2" fmla="*/ 1208800 h 2020824"/>
                  <a:gd name="connsiteX3" fmla="*/ 474218 w 474218"/>
                  <a:gd name="connsiteY3" fmla="*/ 0 h 2020824"/>
                  <a:gd name="connsiteX0" fmla="*/ 222 w 493998"/>
                  <a:gd name="connsiteY0" fmla="*/ 2020824 h 2020824"/>
                  <a:gd name="connsiteX1" fmla="*/ 19780 w 493998"/>
                  <a:gd name="connsiteY1" fmla="*/ 1208800 h 2020824"/>
                  <a:gd name="connsiteX2" fmla="*/ 449548 w 493998"/>
                  <a:gd name="connsiteY2" fmla="*/ 1208800 h 2020824"/>
                  <a:gd name="connsiteX3" fmla="*/ 493998 w 493998"/>
                  <a:gd name="connsiteY3" fmla="*/ 0 h 2020824"/>
                  <a:gd name="connsiteX0" fmla="*/ 222 w 457422"/>
                  <a:gd name="connsiteY0" fmla="*/ 2020824 h 2020824"/>
                  <a:gd name="connsiteX1" fmla="*/ 19780 w 457422"/>
                  <a:gd name="connsiteY1" fmla="*/ 1208800 h 2020824"/>
                  <a:gd name="connsiteX2" fmla="*/ 449548 w 457422"/>
                  <a:gd name="connsiteY2" fmla="*/ 1208800 h 2020824"/>
                  <a:gd name="connsiteX3" fmla="*/ 457422 w 457422"/>
                  <a:gd name="connsiteY3" fmla="*/ 0 h 2020824"/>
                  <a:gd name="connsiteX0" fmla="*/ 222 w 458917"/>
                  <a:gd name="connsiteY0" fmla="*/ 2020824 h 2020824"/>
                  <a:gd name="connsiteX1" fmla="*/ 19780 w 458917"/>
                  <a:gd name="connsiteY1" fmla="*/ 1208800 h 2020824"/>
                  <a:gd name="connsiteX2" fmla="*/ 449548 w 458917"/>
                  <a:gd name="connsiteY2" fmla="*/ 1208800 h 2020824"/>
                  <a:gd name="connsiteX3" fmla="*/ 457422 w 458917"/>
                  <a:gd name="connsiteY3" fmla="*/ 0 h 2020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917" h="2020824">
                    <a:moveTo>
                      <a:pt x="222" y="2020824"/>
                    </a:moveTo>
                    <a:cubicBezTo>
                      <a:pt x="-2614" y="1946447"/>
                      <a:pt x="22616" y="1345661"/>
                      <a:pt x="19780" y="1208800"/>
                    </a:cubicBezTo>
                    <a:lnTo>
                      <a:pt x="449548" y="1208800"/>
                    </a:lnTo>
                    <a:cubicBezTo>
                      <a:pt x="455136" y="880110"/>
                      <a:pt x="461994" y="297180"/>
                      <a:pt x="457422" y="0"/>
                    </a:cubicBezTo>
                  </a:path>
                </a:pathLst>
              </a:custGeom>
              <a:ln w="19050">
                <a:solidFill>
                  <a:schemeClr val="tx2">
                    <a:lumMod val="10000"/>
                    <a:lumOff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463"/>
              </a:p>
            </p:txBody>
          </p:sp>
          <p:sp>
            <p:nvSpPr>
              <p:cNvPr id="15" name="Freihandform: Form 14">
                <a:extLst>
                  <a:ext uri="{FF2B5EF4-FFF2-40B4-BE49-F238E27FC236}">
                    <a16:creationId xmlns:a16="http://schemas.microsoft.com/office/drawing/2014/main" id="{DFD748E0-49F5-049E-DB8C-775D777A1AC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506168" y="4632762"/>
                <a:ext cx="7626096" cy="1424032"/>
              </a:xfrm>
              <a:custGeom>
                <a:avLst/>
                <a:gdLst>
                  <a:gd name="connsiteX0" fmla="*/ 100730 w 7635386"/>
                  <a:gd name="connsiteY0" fmla="*/ 1457396 h 1590294"/>
                  <a:gd name="connsiteX1" fmla="*/ 228746 w 7635386"/>
                  <a:gd name="connsiteY1" fmla="*/ 1466540 h 1590294"/>
                  <a:gd name="connsiteX2" fmla="*/ 274466 w 7635386"/>
                  <a:gd name="connsiteY2" fmla="*/ 149804 h 1590294"/>
                  <a:gd name="connsiteX3" fmla="*/ 3858914 w 7635386"/>
                  <a:gd name="connsiteY3" fmla="*/ 76652 h 1590294"/>
                  <a:gd name="connsiteX4" fmla="*/ 3977786 w 7635386"/>
                  <a:gd name="connsiteY4" fmla="*/ 570428 h 1590294"/>
                  <a:gd name="connsiteX5" fmla="*/ 4855610 w 7635386"/>
                  <a:gd name="connsiteY5" fmla="*/ 625292 h 1590294"/>
                  <a:gd name="connsiteX6" fmla="*/ 4855610 w 7635386"/>
                  <a:gd name="connsiteY6" fmla="*/ 469844 h 1590294"/>
                  <a:gd name="connsiteX7" fmla="*/ 6858146 w 7635386"/>
                  <a:gd name="connsiteY7" fmla="*/ 478988 h 1590294"/>
                  <a:gd name="connsiteX8" fmla="*/ 7022738 w 7635386"/>
                  <a:gd name="connsiteY8" fmla="*/ 1064204 h 1590294"/>
                  <a:gd name="connsiteX9" fmla="*/ 7278770 w 7635386"/>
                  <a:gd name="connsiteY9" fmla="*/ 1128212 h 1590294"/>
                  <a:gd name="connsiteX10" fmla="*/ 7242194 w 7635386"/>
                  <a:gd name="connsiteY10" fmla="*/ 643580 h 1590294"/>
                  <a:gd name="connsiteX11" fmla="*/ 7635386 w 7635386"/>
                  <a:gd name="connsiteY11" fmla="*/ 588716 h 1590294"/>
                  <a:gd name="connsiteX0" fmla="*/ 100730 w 7635386"/>
                  <a:gd name="connsiteY0" fmla="*/ 1457396 h 1559956"/>
                  <a:gd name="connsiteX1" fmla="*/ 228746 w 7635386"/>
                  <a:gd name="connsiteY1" fmla="*/ 1466540 h 1559956"/>
                  <a:gd name="connsiteX2" fmla="*/ 274466 w 7635386"/>
                  <a:gd name="connsiteY2" fmla="*/ 149804 h 1559956"/>
                  <a:gd name="connsiteX3" fmla="*/ 3858914 w 7635386"/>
                  <a:gd name="connsiteY3" fmla="*/ 76652 h 1559956"/>
                  <a:gd name="connsiteX4" fmla="*/ 3977786 w 7635386"/>
                  <a:gd name="connsiteY4" fmla="*/ 570428 h 1559956"/>
                  <a:gd name="connsiteX5" fmla="*/ 4855610 w 7635386"/>
                  <a:gd name="connsiteY5" fmla="*/ 625292 h 1559956"/>
                  <a:gd name="connsiteX6" fmla="*/ 4855610 w 7635386"/>
                  <a:gd name="connsiteY6" fmla="*/ 469844 h 1559956"/>
                  <a:gd name="connsiteX7" fmla="*/ 6858146 w 7635386"/>
                  <a:gd name="connsiteY7" fmla="*/ 478988 h 1559956"/>
                  <a:gd name="connsiteX8" fmla="*/ 7022738 w 7635386"/>
                  <a:gd name="connsiteY8" fmla="*/ 1064204 h 1559956"/>
                  <a:gd name="connsiteX9" fmla="*/ 7278770 w 7635386"/>
                  <a:gd name="connsiteY9" fmla="*/ 1128212 h 1559956"/>
                  <a:gd name="connsiteX10" fmla="*/ 7242194 w 7635386"/>
                  <a:gd name="connsiteY10" fmla="*/ 643580 h 1559956"/>
                  <a:gd name="connsiteX11" fmla="*/ 7635386 w 7635386"/>
                  <a:gd name="connsiteY11" fmla="*/ 588716 h 1559956"/>
                  <a:gd name="connsiteX0" fmla="*/ 96547 w 7631203"/>
                  <a:gd name="connsiteY0" fmla="*/ 1457396 h 1483134"/>
                  <a:gd name="connsiteX1" fmla="*/ 224563 w 7631203"/>
                  <a:gd name="connsiteY1" fmla="*/ 1466540 h 1483134"/>
                  <a:gd name="connsiteX2" fmla="*/ 270283 w 7631203"/>
                  <a:gd name="connsiteY2" fmla="*/ 149804 h 1483134"/>
                  <a:gd name="connsiteX3" fmla="*/ 3854731 w 7631203"/>
                  <a:gd name="connsiteY3" fmla="*/ 76652 h 1483134"/>
                  <a:gd name="connsiteX4" fmla="*/ 3973603 w 7631203"/>
                  <a:gd name="connsiteY4" fmla="*/ 570428 h 1483134"/>
                  <a:gd name="connsiteX5" fmla="*/ 4851427 w 7631203"/>
                  <a:gd name="connsiteY5" fmla="*/ 625292 h 1483134"/>
                  <a:gd name="connsiteX6" fmla="*/ 4851427 w 7631203"/>
                  <a:gd name="connsiteY6" fmla="*/ 469844 h 1483134"/>
                  <a:gd name="connsiteX7" fmla="*/ 6853963 w 7631203"/>
                  <a:gd name="connsiteY7" fmla="*/ 478988 h 1483134"/>
                  <a:gd name="connsiteX8" fmla="*/ 7018555 w 7631203"/>
                  <a:gd name="connsiteY8" fmla="*/ 1064204 h 1483134"/>
                  <a:gd name="connsiteX9" fmla="*/ 7274587 w 7631203"/>
                  <a:gd name="connsiteY9" fmla="*/ 1128212 h 1483134"/>
                  <a:gd name="connsiteX10" fmla="*/ 7238011 w 7631203"/>
                  <a:gd name="connsiteY10" fmla="*/ 643580 h 1483134"/>
                  <a:gd name="connsiteX11" fmla="*/ 7631203 w 7631203"/>
                  <a:gd name="connsiteY11" fmla="*/ 588716 h 1483134"/>
                  <a:gd name="connsiteX0" fmla="*/ 90440 w 7625096"/>
                  <a:gd name="connsiteY0" fmla="*/ 1457396 h 1483134"/>
                  <a:gd name="connsiteX1" fmla="*/ 236744 w 7625096"/>
                  <a:gd name="connsiteY1" fmla="*/ 1466540 h 1483134"/>
                  <a:gd name="connsiteX2" fmla="*/ 264176 w 7625096"/>
                  <a:gd name="connsiteY2" fmla="*/ 149804 h 1483134"/>
                  <a:gd name="connsiteX3" fmla="*/ 3848624 w 7625096"/>
                  <a:gd name="connsiteY3" fmla="*/ 76652 h 1483134"/>
                  <a:gd name="connsiteX4" fmla="*/ 3967496 w 7625096"/>
                  <a:gd name="connsiteY4" fmla="*/ 570428 h 1483134"/>
                  <a:gd name="connsiteX5" fmla="*/ 4845320 w 7625096"/>
                  <a:gd name="connsiteY5" fmla="*/ 625292 h 1483134"/>
                  <a:gd name="connsiteX6" fmla="*/ 4845320 w 7625096"/>
                  <a:gd name="connsiteY6" fmla="*/ 469844 h 1483134"/>
                  <a:gd name="connsiteX7" fmla="*/ 6847856 w 7625096"/>
                  <a:gd name="connsiteY7" fmla="*/ 478988 h 1483134"/>
                  <a:gd name="connsiteX8" fmla="*/ 7012448 w 7625096"/>
                  <a:gd name="connsiteY8" fmla="*/ 1064204 h 1483134"/>
                  <a:gd name="connsiteX9" fmla="*/ 7268480 w 7625096"/>
                  <a:gd name="connsiteY9" fmla="*/ 1128212 h 1483134"/>
                  <a:gd name="connsiteX10" fmla="*/ 7231904 w 7625096"/>
                  <a:gd name="connsiteY10" fmla="*/ 643580 h 1483134"/>
                  <a:gd name="connsiteX11" fmla="*/ 7625096 w 7625096"/>
                  <a:gd name="connsiteY11" fmla="*/ 588716 h 1483134"/>
                  <a:gd name="connsiteX0" fmla="*/ 73086 w 7607742"/>
                  <a:gd name="connsiteY0" fmla="*/ 1457982 h 1491308"/>
                  <a:gd name="connsiteX1" fmla="*/ 274254 w 7607742"/>
                  <a:gd name="connsiteY1" fmla="*/ 1476270 h 1491308"/>
                  <a:gd name="connsiteX2" fmla="*/ 246822 w 7607742"/>
                  <a:gd name="connsiteY2" fmla="*/ 150390 h 1491308"/>
                  <a:gd name="connsiteX3" fmla="*/ 3831270 w 7607742"/>
                  <a:gd name="connsiteY3" fmla="*/ 77238 h 1491308"/>
                  <a:gd name="connsiteX4" fmla="*/ 3950142 w 7607742"/>
                  <a:gd name="connsiteY4" fmla="*/ 571014 h 1491308"/>
                  <a:gd name="connsiteX5" fmla="*/ 4827966 w 7607742"/>
                  <a:gd name="connsiteY5" fmla="*/ 625878 h 1491308"/>
                  <a:gd name="connsiteX6" fmla="*/ 4827966 w 7607742"/>
                  <a:gd name="connsiteY6" fmla="*/ 470430 h 1491308"/>
                  <a:gd name="connsiteX7" fmla="*/ 6830502 w 7607742"/>
                  <a:gd name="connsiteY7" fmla="*/ 479574 h 1491308"/>
                  <a:gd name="connsiteX8" fmla="*/ 6995094 w 7607742"/>
                  <a:gd name="connsiteY8" fmla="*/ 1064790 h 1491308"/>
                  <a:gd name="connsiteX9" fmla="*/ 7251126 w 7607742"/>
                  <a:gd name="connsiteY9" fmla="*/ 1128798 h 1491308"/>
                  <a:gd name="connsiteX10" fmla="*/ 7214550 w 7607742"/>
                  <a:gd name="connsiteY10" fmla="*/ 644166 h 1491308"/>
                  <a:gd name="connsiteX11" fmla="*/ 7607742 w 7607742"/>
                  <a:gd name="connsiteY11" fmla="*/ 589302 h 1491308"/>
                  <a:gd name="connsiteX0" fmla="*/ 73086 w 7607742"/>
                  <a:gd name="connsiteY0" fmla="*/ 1457982 h 1500577"/>
                  <a:gd name="connsiteX1" fmla="*/ 274254 w 7607742"/>
                  <a:gd name="connsiteY1" fmla="*/ 1476270 h 1500577"/>
                  <a:gd name="connsiteX2" fmla="*/ 246822 w 7607742"/>
                  <a:gd name="connsiteY2" fmla="*/ 150390 h 1500577"/>
                  <a:gd name="connsiteX3" fmla="*/ 3831270 w 7607742"/>
                  <a:gd name="connsiteY3" fmla="*/ 77238 h 1500577"/>
                  <a:gd name="connsiteX4" fmla="*/ 3950142 w 7607742"/>
                  <a:gd name="connsiteY4" fmla="*/ 571014 h 1500577"/>
                  <a:gd name="connsiteX5" fmla="*/ 4827966 w 7607742"/>
                  <a:gd name="connsiteY5" fmla="*/ 625878 h 1500577"/>
                  <a:gd name="connsiteX6" fmla="*/ 4827966 w 7607742"/>
                  <a:gd name="connsiteY6" fmla="*/ 470430 h 1500577"/>
                  <a:gd name="connsiteX7" fmla="*/ 6830502 w 7607742"/>
                  <a:gd name="connsiteY7" fmla="*/ 479574 h 1500577"/>
                  <a:gd name="connsiteX8" fmla="*/ 6995094 w 7607742"/>
                  <a:gd name="connsiteY8" fmla="*/ 1064790 h 1500577"/>
                  <a:gd name="connsiteX9" fmla="*/ 7251126 w 7607742"/>
                  <a:gd name="connsiteY9" fmla="*/ 1128798 h 1500577"/>
                  <a:gd name="connsiteX10" fmla="*/ 7214550 w 7607742"/>
                  <a:gd name="connsiteY10" fmla="*/ 644166 h 1500577"/>
                  <a:gd name="connsiteX11" fmla="*/ 7607742 w 7607742"/>
                  <a:gd name="connsiteY11" fmla="*/ 589302 h 1500577"/>
                  <a:gd name="connsiteX0" fmla="*/ 0 w 7534656"/>
                  <a:gd name="connsiteY0" fmla="*/ 1404689 h 1447284"/>
                  <a:gd name="connsiteX1" fmla="*/ 201168 w 7534656"/>
                  <a:gd name="connsiteY1" fmla="*/ 1422977 h 1447284"/>
                  <a:gd name="connsiteX2" fmla="*/ 173736 w 7534656"/>
                  <a:gd name="connsiteY2" fmla="*/ 97097 h 1447284"/>
                  <a:gd name="connsiteX3" fmla="*/ 3758184 w 7534656"/>
                  <a:gd name="connsiteY3" fmla="*/ 23945 h 1447284"/>
                  <a:gd name="connsiteX4" fmla="*/ 3877056 w 7534656"/>
                  <a:gd name="connsiteY4" fmla="*/ 517721 h 1447284"/>
                  <a:gd name="connsiteX5" fmla="*/ 4754880 w 7534656"/>
                  <a:gd name="connsiteY5" fmla="*/ 572585 h 1447284"/>
                  <a:gd name="connsiteX6" fmla="*/ 4754880 w 7534656"/>
                  <a:gd name="connsiteY6" fmla="*/ 417137 h 1447284"/>
                  <a:gd name="connsiteX7" fmla="*/ 6757416 w 7534656"/>
                  <a:gd name="connsiteY7" fmla="*/ 426281 h 1447284"/>
                  <a:gd name="connsiteX8" fmla="*/ 6922008 w 7534656"/>
                  <a:gd name="connsiteY8" fmla="*/ 1011497 h 1447284"/>
                  <a:gd name="connsiteX9" fmla="*/ 7178040 w 7534656"/>
                  <a:gd name="connsiteY9" fmla="*/ 1075505 h 1447284"/>
                  <a:gd name="connsiteX10" fmla="*/ 7141464 w 7534656"/>
                  <a:gd name="connsiteY10" fmla="*/ 590873 h 1447284"/>
                  <a:gd name="connsiteX11" fmla="*/ 7534656 w 7534656"/>
                  <a:gd name="connsiteY11" fmla="*/ 536009 h 1447284"/>
                  <a:gd name="connsiteX0" fmla="*/ 0 w 7534656"/>
                  <a:gd name="connsiteY0" fmla="*/ 1381523 h 1424118"/>
                  <a:gd name="connsiteX1" fmla="*/ 201168 w 7534656"/>
                  <a:gd name="connsiteY1" fmla="*/ 1399811 h 1424118"/>
                  <a:gd name="connsiteX2" fmla="*/ 173736 w 7534656"/>
                  <a:gd name="connsiteY2" fmla="*/ 73931 h 1424118"/>
                  <a:gd name="connsiteX3" fmla="*/ 3758184 w 7534656"/>
                  <a:gd name="connsiteY3" fmla="*/ 779 h 1424118"/>
                  <a:gd name="connsiteX4" fmla="*/ 3877056 w 7534656"/>
                  <a:gd name="connsiteY4" fmla="*/ 494555 h 1424118"/>
                  <a:gd name="connsiteX5" fmla="*/ 4754880 w 7534656"/>
                  <a:gd name="connsiteY5" fmla="*/ 549419 h 1424118"/>
                  <a:gd name="connsiteX6" fmla="*/ 4754880 w 7534656"/>
                  <a:gd name="connsiteY6" fmla="*/ 393971 h 1424118"/>
                  <a:gd name="connsiteX7" fmla="*/ 6757416 w 7534656"/>
                  <a:gd name="connsiteY7" fmla="*/ 403115 h 1424118"/>
                  <a:gd name="connsiteX8" fmla="*/ 6922008 w 7534656"/>
                  <a:gd name="connsiteY8" fmla="*/ 988331 h 1424118"/>
                  <a:gd name="connsiteX9" fmla="*/ 7178040 w 7534656"/>
                  <a:gd name="connsiteY9" fmla="*/ 1052339 h 1424118"/>
                  <a:gd name="connsiteX10" fmla="*/ 7141464 w 7534656"/>
                  <a:gd name="connsiteY10" fmla="*/ 567707 h 1424118"/>
                  <a:gd name="connsiteX11" fmla="*/ 7534656 w 7534656"/>
                  <a:gd name="connsiteY11" fmla="*/ 512843 h 1424118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5225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5225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5225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5225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5225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32320 w 7534656"/>
                  <a:gd name="connsiteY9" fmla="*/ 105225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0653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0653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0653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0653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0653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34656"/>
                  <a:gd name="connsiteY0" fmla="*/ 1381437 h 1424032"/>
                  <a:gd name="connsiteX1" fmla="*/ 201168 w 7534656"/>
                  <a:gd name="connsiteY1" fmla="*/ 1399725 h 1424032"/>
                  <a:gd name="connsiteX2" fmla="*/ 173736 w 7534656"/>
                  <a:gd name="connsiteY2" fmla="*/ 73845 h 1424032"/>
                  <a:gd name="connsiteX3" fmla="*/ 3758184 w 7534656"/>
                  <a:gd name="connsiteY3" fmla="*/ 693 h 1424032"/>
                  <a:gd name="connsiteX4" fmla="*/ 3877056 w 7534656"/>
                  <a:gd name="connsiteY4" fmla="*/ 494469 h 1424032"/>
                  <a:gd name="connsiteX5" fmla="*/ 4754880 w 7534656"/>
                  <a:gd name="connsiteY5" fmla="*/ 549333 h 1424032"/>
                  <a:gd name="connsiteX6" fmla="*/ 4754880 w 7534656"/>
                  <a:gd name="connsiteY6" fmla="*/ 393885 h 1424032"/>
                  <a:gd name="connsiteX7" fmla="*/ 6757416 w 7534656"/>
                  <a:gd name="connsiteY7" fmla="*/ 403029 h 1424032"/>
                  <a:gd name="connsiteX8" fmla="*/ 6922008 w 7534656"/>
                  <a:gd name="connsiteY8" fmla="*/ 988245 h 1424032"/>
                  <a:gd name="connsiteX9" fmla="*/ 7178040 w 7534656"/>
                  <a:gd name="connsiteY9" fmla="*/ 1006533 h 1424032"/>
                  <a:gd name="connsiteX10" fmla="*/ 7141464 w 7534656"/>
                  <a:gd name="connsiteY10" fmla="*/ 567621 h 1424032"/>
                  <a:gd name="connsiteX11" fmla="*/ 7534656 w 7534656"/>
                  <a:gd name="connsiteY11" fmla="*/ 512757 h 1424032"/>
                  <a:gd name="connsiteX0" fmla="*/ 0 w 7598664"/>
                  <a:gd name="connsiteY0" fmla="*/ 1381437 h 1424032"/>
                  <a:gd name="connsiteX1" fmla="*/ 201168 w 7598664"/>
                  <a:gd name="connsiteY1" fmla="*/ 1399725 h 1424032"/>
                  <a:gd name="connsiteX2" fmla="*/ 173736 w 7598664"/>
                  <a:gd name="connsiteY2" fmla="*/ 73845 h 1424032"/>
                  <a:gd name="connsiteX3" fmla="*/ 3758184 w 7598664"/>
                  <a:gd name="connsiteY3" fmla="*/ 693 h 1424032"/>
                  <a:gd name="connsiteX4" fmla="*/ 3877056 w 7598664"/>
                  <a:gd name="connsiteY4" fmla="*/ 494469 h 1424032"/>
                  <a:gd name="connsiteX5" fmla="*/ 4754880 w 7598664"/>
                  <a:gd name="connsiteY5" fmla="*/ 549333 h 1424032"/>
                  <a:gd name="connsiteX6" fmla="*/ 4754880 w 7598664"/>
                  <a:gd name="connsiteY6" fmla="*/ 393885 h 1424032"/>
                  <a:gd name="connsiteX7" fmla="*/ 6757416 w 7598664"/>
                  <a:gd name="connsiteY7" fmla="*/ 403029 h 1424032"/>
                  <a:gd name="connsiteX8" fmla="*/ 6922008 w 7598664"/>
                  <a:gd name="connsiteY8" fmla="*/ 988245 h 1424032"/>
                  <a:gd name="connsiteX9" fmla="*/ 7178040 w 7598664"/>
                  <a:gd name="connsiteY9" fmla="*/ 1006533 h 1424032"/>
                  <a:gd name="connsiteX10" fmla="*/ 7141464 w 7598664"/>
                  <a:gd name="connsiteY10" fmla="*/ 567621 h 1424032"/>
                  <a:gd name="connsiteX11" fmla="*/ 7598664 w 7598664"/>
                  <a:gd name="connsiteY11" fmla="*/ 549333 h 1424032"/>
                  <a:gd name="connsiteX0" fmla="*/ 0 w 7598664"/>
                  <a:gd name="connsiteY0" fmla="*/ 1381437 h 1424032"/>
                  <a:gd name="connsiteX1" fmla="*/ 201168 w 7598664"/>
                  <a:gd name="connsiteY1" fmla="*/ 1399725 h 1424032"/>
                  <a:gd name="connsiteX2" fmla="*/ 173736 w 7598664"/>
                  <a:gd name="connsiteY2" fmla="*/ 73845 h 1424032"/>
                  <a:gd name="connsiteX3" fmla="*/ 3758184 w 7598664"/>
                  <a:gd name="connsiteY3" fmla="*/ 693 h 1424032"/>
                  <a:gd name="connsiteX4" fmla="*/ 3877056 w 7598664"/>
                  <a:gd name="connsiteY4" fmla="*/ 494469 h 1424032"/>
                  <a:gd name="connsiteX5" fmla="*/ 4754880 w 7598664"/>
                  <a:gd name="connsiteY5" fmla="*/ 549333 h 1424032"/>
                  <a:gd name="connsiteX6" fmla="*/ 4754880 w 7598664"/>
                  <a:gd name="connsiteY6" fmla="*/ 393885 h 1424032"/>
                  <a:gd name="connsiteX7" fmla="*/ 6757416 w 7598664"/>
                  <a:gd name="connsiteY7" fmla="*/ 403029 h 1424032"/>
                  <a:gd name="connsiteX8" fmla="*/ 6922008 w 7598664"/>
                  <a:gd name="connsiteY8" fmla="*/ 988245 h 1424032"/>
                  <a:gd name="connsiteX9" fmla="*/ 7178040 w 7598664"/>
                  <a:gd name="connsiteY9" fmla="*/ 1006533 h 1424032"/>
                  <a:gd name="connsiteX10" fmla="*/ 7141464 w 7598664"/>
                  <a:gd name="connsiteY10" fmla="*/ 567621 h 1424032"/>
                  <a:gd name="connsiteX11" fmla="*/ 7598664 w 7598664"/>
                  <a:gd name="connsiteY11" fmla="*/ 549333 h 1424032"/>
                  <a:gd name="connsiteX0" fmla="*/ 0 w 7626096"/>
                  <a:gd name="connsiteY0" fmla="*/ 1381437 h 1424032"/>
                  <a:gd name="connsiteX1" fmla="*/ 201168 w 7626096"/>
                  <a:gd name="connsiteY1" fmla="*/ 1399725 h 1424032"/>
                  <a:gd name="connsiteX2" fmla="*/ 173736 w 7626096"/>
                  <a:gd name="connsiteY2" fmla="*/ 73845 h 1424032"/>
                  <a:gd name="connsiteX3" fmla="*/ 3758184 w 7626096"/>
                  <a:gd name="connsiteY3" fmla="*/ 693 h 1424032"/>
                  <a:gd name="connsiteX4" fmla="*/ 3877056 w 7626096"/>
                  <a:gd name="connsiteY4" fmla="*/ 494469 h 1424032"/>
                  <a:gd name="connsiteX5" fmla="*/ 4754880 w 7626096"/>
                  <a:gd name="connsiteY5" fmla="*/ 549333 h 1424032"/>
                  <a:gd name="connsiteX6" fmla="*/ 4754880 w 7626096"/>
                  <a:gd name="connsiteY6" fmla="*/ 393885 h 1424032"/>
                  <a:gd name="connsiteX7" fmla="*/ 6757416 w 7626096"/>
                  <a:gd name="connsiteY7" fmla="*/ 403029 h 1424032"/>
                  <a:gd name="connsiteX8" fmla="*/ 6922008 w 7626096"/>
                  <a:gd name="connsiteY8" fmla="*/ 988245 h 1424032"/>
                  <a:gd name="connsiteX9" fmla="*/ 7178040 w 7626096"/>
                  <a:gd name="connsiteY9" fmla="*/ 1006533 h 1424032"/>
                  <a:gd name="connsiteX10" fmla="*/ 7141464 w 7626096"/>
                  <a:gd name="connsiteY10" fmla="*/ 567621 h 1424032"/>
                  <a:gd name="connsiteX11" fmla="*/ 7626096 w 7626096"/>
                  <a:gd name="connsiteY11" fmla="*/ 549333 h 14240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626096" h="1424032">
                    <a:moveTo>
                      <a:pt x="0" y="1381437"/>
                    </a:moveTo>
                    <a:cubicBezTo>
                      <a:pt x="104394" y="1421823"/>
                      <a:pt x="153924" y="1443921"/>
                      <a:pt x="201168" y="1399725"/>
                    </a:cubicBezTo>
                    <a:cubicBezTo>
                      <a:pt x="248412" y="1355529"/>
                      <a:pt x="102108" y="114993"/>
                      <a:pt x="173736" y="73845"/>
                    </a:cubicBezTo>
                    <a:cubicBezTo>
                      <a:pt x="245364" y="32697"/>
                      <a:pt x="3707892" y="22029"/>
                      <a:pt x="3758184" y="693"/>
                    </a:cubicBezTo>
                    <a:cubicBezTo>
                      <a:pt x="3808476" y="-20643"/>
                      <a:pt x="3848100" y="457893"/>
                      <a:pt x="3877056" y="494469"/>
                    </a:cubicBezTo>
                    <a:cubicBezTo>
                      <a:pt x="3906012" y="531045"/>
                      <a:pt x="4700016" y="584385"/>
                      <a:pt x="4754880" y="549333"/>
                    </a:cubicBezTo>
                    <a:lnTo>
                      <a:pt x="4754880" y="393885"/>
                    </a:lnTo>
                    <a:cubicBezTo>
                      <a:pt x="4759452" y="314637"/>
                      <a:pt x="6679692" y="358833"/>
                      <a:pt x="6757416" y="403029"/>
                    </a:cubicBezTo>
                    <a:cubicBezTo>
                      <a:pt x="6835140" y="447225"/>
                      <a:pt x="6851904" y="887661"/>
                      <a:pt x="6922008" y="988245"/>
                    </a:cubicBezTo>
                    <a:lnTo>
                      <a:pt x="7178040" y="1006533"/>
                    </a:lnTo>
                    <a:lnTo>
                      <a:pt x="7141464" y="567621"/>
                    </a:lnTo>
                    <a:lnTo>
                      <a:pt x="7626096" y="549333"/>
                    </a:lnTo>
                  </a:path>
                </a:pathLst>
              </a:custGeom>
              <a:ln w="19050">
                <a:solidFill>
                  <a:schemeClr val="tx2">
                    <a:lumMod val="10000"/>
                    <a:lumOff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463"/>
              </a:p>
            </p:txBody>
          </p:sp>
          <p:sp>
            <p:nvSpPr>
              <p:cNvPr id="16" name="Freihandform: Form 15">
                <a:extLst>
                  <a:ext uri="{FF2B5EF4-FFF2-40B4-BE49-F238E27FC236}">
                    <a16:creationId xmlns:a16="http://schemas.microsoft.com/office/drawing/2014/main" id="{2EFFFCA2-146C-FDEB-F671-A846994B7C1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27671" y="-171183"/>
                <a:ext cx="4873752" cy="5495544"/>
              </a:xfrm>
              <a:custGeom>
                <a:avLst/>
                <a:gdLst>
                  <a:gd name="connsiteX0" fmla="*/ 111926 w 4967390"/>
                  <a:gd name="connsiteY0" fmla="*/ 0 h 5495544"/>
                  <a:gd name="connsiteX1" fmla="*/ 93638 w 4967390"/>
                  <a:gd name="connsiteY1" fmla="*/ 1060704 h 5495544"/>
                  <a:gd name="connsiteX2" fmla="*/ 1126910 w 4967390"/>
                  <a:gd name="connsiteY2" fmla="*/ 1133856 h 5495544"/>
                  <a:gd name="connsiteX3" fmla="*/ 1108622 w 4967390"/>
                  <a:gd name="connsiteY3" fmla="*/ 4023360 h 5495544"/>
                  <a:gd name="connsiteX4" fmla="*/ 3998126 w 4967390"/>
                  <a:gd name="connsiteY4" fmla="*/ 4178808 h 5495544"/>
                  <a:gd name="connsiteX5" fmla="*/ 4354742 w 4967390"/>
                  <a:gd name="connsiteY5" fmla="*/ 5093208 h 5495544"/>
                  <a:gd name="connsiteX6" fmla="*/ 4967390 w 4967390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305998 w 4918646"/>
                  <a:gd name="connsiteY5" fmla="*/ 5093208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305998 w 4918646"/>
                  <a:gd name="connsiteY5" fmla="*/ 5093208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305998 w 4918646"/>
                  <a:gd name="connsiteY5" fmla="*/ 5093208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305998 w 4918646"/>
                  <a:gd name="connsiteY5" fmla="*/ 5093208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305998 w 4918646"/>
                  <a:gd name="connsiteY5" fmla="*/ 5093208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260278 w 4918646"/>
                  <a:gd name="connsiteY5" fmla="*/ 5157216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260278 w 4918646"/>
                  <a:gd name="connsiteY5" fmla="*/ 5157216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214558 w 4918646"/>
                  <a:gd name="connsiteY5" fmla="*/ 5157216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214558 w 4918646"/>
                  <a:gd name="connsiteY5" fmla="*/ 5157216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214558 w 4918646"/>
                  <a:gd name="connsiteY5" fmla="*/ 5157216 h 5495544"/>
                  <a:gd name="connsiteX6" fmla="*/ 4918646 w 4918646"/>
                  <a:gd name="connsiteY6" fmla="*/ 5495544 h 5495544"/>
                  <a:gd name="connsiteX0" fmla="*/ 63182 w 4918646"/>
                  <a:gd name="connsiteY0" fmla="*/ 0 h 5495544"/>
                  <a:gd name="connsiteX1" fmla="*/ 44894 w 4918646"/>
                  <a:gd name="connsiteY1" fmla="*/ 1060704 h 5495544"/>
                  <a:gd name="connsiteX2" fmla="*/ 1078166 w 4918646"/>
                  <a:gd name="connsiteY2" fmla="*/ 1133856 h 5495544"/>
                  <a:gd name="connsiteX3" fmla="*/ 1059878 w 4918646"/>
                  <a:gd name="connsiteY3" fmla="*/ 4023360 h 5495544"/>
                  <a:gd name="connsiteX4" fmla="*/ 3949382 w 4918646"/>
                  <a:gd name="connsiteY4" fmla="*/ 4178808 h 5495544"/>
                  <a:gd name="connsiteX5" fmla="*/ 4214558 w 4918646"/>
                  <a:gd name="connsiteY5" fmla="*/ 5157216 h 5495544"/>
                  <a:gd name="connsiteX6" fmla="*/ 4918646 w 4918646"/>
                  <a:gd name="connsiteY6" fmla="*/ 5495544 h 5495544"/>
                  <a:gd name="connsiteX0" fmla="*/ 18288 w 4873752"/>
                  <a:gd name="connsiteY0" fmla="*/ 0 h 5495544"/>
                  <a:gd name="connsiteX1" fmla="*/ 0 w 4873752"/>
                  <a:gd name="connsiteY1" fmla="*/ 1060704 h 5495544"/>
                  <a:gd name="connsiteX2" fmla="*/ 1033272 w 4873752"/>
                  <a:gd name="connsiteY2" fmla="*/ 1133856 h 5495544"/>
                  <a:gd name="connsiteX3" fmla="*/ 1014984 w 4873752"/>
                  <a:gd name="connsiteY3" fmla="*/ 4023360 h 5495544"/>
                  <a:gd name="connsiteX4" fmla="*/ 3904488 w 4873752"/>
                  <a:gd name="connsiteY4" fmla="*/ 4178808 h 5495544"/>
                  <a:gd name="connsiteX5" fmla="*/ 4169664 w 4873752"/>
                  <a:gd name="connsiteY5" fmla="*/ 5157216 h 5495544"/>
                  <a:gd name="connsiteX6" fmla="*/ 4873752 w 4873752"/>
                  <a:gd name="connsiteY6" fmla="*/ 5495544 h 5495544"/>
                  <a:gd name="connsiteX0" fmla="*/ 18288 w 4873752"/>
                  <a:gd name="connsiteY0" fmla="*/ 0 h 5495544"/>
                  <a:gd name="connsiteX1" fmla="*/ 0 w 4873752"/>
                  <a:gd name="connsiteY1" fmla="*/ 1060704 h 5495544"/>
                  <a:gd name="connsiteX2" fmla="*/ 1033272 w 4873752"/>
                  <a:gd name="connsiteY2" fmla="*/ 1133856 h 5495544"/>
                  <a:gd name="connsiteX3" fmla="*/ 1005840 w 4873752"/>
                  <a:gd name="connsiteY3" fmla="*/ 3529584 h 5495544"/>
                  <a:gd name="connsiteX4" fmla="*/ 3904488 w 4873752"/>
                  <a:gd name="connsiteY4" fmla="*/ 4178808 h 5495544"/>
                  <a:gd name="connsiteX5" fmla="*/ 4169664 w 4873752"/>
                  <a:gd name="connsiteY5" fmla="*/ 5157216 h 5495544"/>
                  <a:gd name="connsiteX6" fmla="*/ 4873752 w 4873752"/>
                  <a:gd name="connsiteY6" fmla="*/ 5495544 h 5495544"/>
                  <a:gd name="connsiteX0" fmla="*/ 18288 w 4873752"/>
                  <a:gd name="connsiteY0" fmla="*/ 0 h 5495544"/>
                  <a:gd name="connsiteX1" fmla="*/ 0 w 4873752"/>
                  <a:gd name="connsiteY1" fmla="*/ 1060704 h 5495544"/>
                  <a:gd name="connsiteX2" fmla="*/ 1033272 w 4873752"/>
                  <a:gd name="connsiteY2" fmla="*/ 1133856 h 5495544"/>
                  <a:gd name="connsiteX3" fmla="*/ 1005840 w 4873752"/>
                  <a:gd name="connsiteY3" fmla="*/ 3529584 h 5495544"/>
                  <a:gd name="connsiteX4" fmla="*/ 3904488 w 4873752"/>
                  <a:gd name="connsiteY4" fmla="*/ 4178808 h 5495544"/>
                  <a:gd name="connsiteX5" fmla="*/ 4169664 w 4873752"/>
                  <a:gd name="connsiteY5" fmla="*/ 5157216 h 5495544"/>
                  <a:gd name="connsiteX6" fmla="*/ 4873752 w 4873752"/>
                  <a:gd name="connsiteY6" fmla="*/ 5495544 h 5495544"/>
                  <a:gd name="connsiteX0" fmla="*/ 18288 w 4873752"/>
                  <a:gd name="connsiteY0" fmla="*/ 0 h 5495544"/>
                  <a:gd name="connsiteX1" fmla="*/ 0 w 4873752"/>
                  <a:gd name="connsiteY1" fmla="*/ 1060704 h 5495544"/>
                  <a:gd name="connsiteX2" fmla="*/ 1033272 w 4873752"/>
                  <a:gd name="connsiteY2" fmla="*/ 1133856 h 5495544"/>
                  <a:gd name="connsiteX3" fmla="*/ 1005840 w 4873752"/>
                  <a:gd name="connsiteY3" fmla="*/ 3529584 h 5495544"/>
                  <a:gd name="connsiteX4" fmla="*/ 3904488 w 4873752"/>
                  <a:gd name="connsiteY4" fmla="*/ 4178808 h 5495544"/>
                  <a:gd name="connsiteX5" fmla="*/ 4169664 w 4873752"/>
                  <a:gd name="connsiteY5" fmla="*/ 5157216 h 5495544"/>
                  <a:gd name="connsiteX6" fmla="*/ 4873752 w 4873752"/>
                  <a:gd name="connsiteY6" fmla="*/ 5495544 h 5495544"/>
                  <a:gd name="connsiteX0" fmla="*/ 18288 w 4873752"/>
                  <a:gd name="connsiteY0" fmla="*/ 0 h 5495544"/>
                  <a:gd name="connsiteX1" fmla="*/ 0 w 4873752"/>
                  <a:gd name="connsiteY1" fmla="*/ 1060704 h 5495544"/>
                  <a:gd name="connsiteX2" fmla="*/ 1033272 w 4873752"/>
                  <a:gd name="connsiteY2" fmla="*/ 1133856 h 5495544"/>
                  <a:gd name="connsiteX3" fmla="*/ 1005840 w 4873752"/>
                  <a:gd name="connsiteY3" fmla="*/ 3529584 h 5495544"/>
                  <a:gd name="connsiteX4" fmla="*/ 3904488 w 4873752"/>
                  <a:gd name="connsiteY4" fmla="*/ 4178808 h 5495544"/>
                  <a:gd name="connsiteX5" fmla="*/ 4169664 w 4873752"/>
                  <a:gd name="connsiteY5" fmla="*/ 5157216 h 5495544"/>
                  <a:gd name="connsiteX6" fmla="*/ 4873752 w 4873752"/>
                  <a:gd name="connsiteY6" fmla="*/ 5495544 h 5495544"/>
                  <a:gd name="connsiteX0" fmla="*/ 18288 w 4873752"/>
                  <a:gd name="connsiteY0" fmla="*/ 0 h 5495544"/>
                  <a:gd name="connsiteX1" fmla="*/ 0 w 4873752"/>
                  <a:gd name="connsiteY1" fmla="*/ 1060704 h 5495544"/>
                  <a:gd name="connsiteX2" fmla="*/ 1033272 w 4873752"/>
                  <a:gd name="connsiteY2" fmla="*/ 1133856 h 5495544"/>
                  <a:gd name="connsiteX3" fmla="*/ 1005840 w 4873752"/>
                  <a:gd name="connsiteY3" fmla="*/ 3529584 h 5495544"/>
                  <a:gd name="connsiteX4" fmla="*/ 3904488 w 4873752"/>
                  <a:gd name="connsiteY4" fmla="*/ 4178808 h 5495544"/>
                  <a:gd name="connsiteX5" fmla="*/ 4169664 w 4873752"/>
                  <a:gd name="connsiteY5" fmla="*/ 5157216 h 5495544"/>
                  <a:gd name="connsiteX6" fmla="*/ 4873752 w 4873752"/>
                  <a:gd name="connsiteY6" fmla="*/ 5495544 h 5495544"/>
                  <a:gd name="connsiteX0" fmla="*/ 18288 w 4873752"/>
                  <a:gd name="connsiteY0" fmla="*/ 0 h 5495544"/>
                  <a:gd name="connsiteX1" fmla="*/ 0 w 4873752"/>
                  <a:gd name="connsiteY1" fmla="*/ 1060704 h 5495544"/>
                  <a:gd name="connsiteX2" fmla="*/ 1033272 w 4873752"/>
                  <a:gd name="connsiteY2" fmla="*/ 1133856 h 5495544"/>
                  <a:gd name="connsiteX3" fmla="*/ 1005840 w 4873752"/>
                  <a:gd name="connsiteY3" fmla="*/ 3529584 h 5495544"/>
                  <a:gd name="connsiteX4" fmla="*/ 3904488 w 4873752"/>
                  <a:gd name="connsiteY4" fmla="*/ 4178808 h 5495544"/>
                  <a:gd name="connsiteX5" fmla="*/ 4169664 w 4873752"/>
                  <a:gd name="connsiteY5" fmla="*/ 5157216 h 5495544"/>
                  <a:gd name="connsiteX6" fmla="*/ 4873752 w 4873752"/>
                  <a:gd name="connsiteY6" fmla="*/ 5495544 h 54955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873752" h="5495544">
                    <a:moveTo>
                      <a:pt x="18288" y="0"/>
                    </a:moveTo>
                    <a:lnTo>
                      <a:pt x="0" y="1060704"/>
                    </a:lnTo>
                    <a:cubicBezTo>
                      <a:pt x="50292" y="1112520"/>
                      <a:pt x="1030224" y="1014984"/>
                      <a:pt x="1033272" y="1133856"/>
                    </a:cubicBezTo>
                    <a:cubicBezTo>
                      <a:pt x="1036320" y="1252728"/>
                      <a:pt x="957072" y="3525012"/>
                      <a:pt x="1005840" y="3529584"/>
                    </a:cubicBezTo>
                    <a:cubicBezTo>
                      <a:pt x="1054608" y="3534156"/>
                      <a:pt x="3843528" y="4181856"/>
                      <a:pt x="3904488" y="4178808"/>
                    </a:cubicBezTo>
                    <a:cubicBezTo>
                      <a:pt x="3965448" y="4175760"/>
                      <a:pt x="4181856" y="5148072"/>
                      <a:pt x="4169664" y="5157216"/>
                    </a:cubicBezTo>
                    <a:cubicBezTo>
                      <a:pt x="4239768" y="5175504"/>
                      <a:pt x="4785360" y="5449824"/>
                      <a:pt x="4873752" y="5495544"/>
                    </a:cubicBezTo>
                  </a:path>
                </a:pathLst>
              </a:custGeom>
              <a:ln w="19050">
                <a:solidFill>
                  <a:schemeClr val="tx2">
                    <a:lumMod val="10000"/>
                    <a:lumOff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463"/>
              </a:p>
            </p:txBody>
          </p:sp>
          <p:sp>
            <p:nvSpPr>
              <p:cNvPr id="17" name="Freihandform: Form 16">
                <a:extLst>
                  <a:ext uri="{FF2B5EF4-FFF2-40B4-BE49-F238E27FC236}">
                    <a16:creationId xmlns:a16="http://schemas.microsoft.com/office/drawing/2014/main" id="{92907C23-B82D-DBB5-1A8D-CAB62B2AB6A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610104" y="4300880"/>
                <a:ext cx="5742432" cy="975031"/>
              </a:xfrm>
              <a:custGeom>
                <a:avLst/>
                <a:gdLst>
                  <a:gd name="connsiteX0" fmla="*/ 5440680 w 5440680"/>
                  <a:gd name="connsiteY0" fmla="*/ 57267 h 1008098"/>
                  <a:gd name="connsiteX1" fmla="*/ 2697480 w 5440680"/>
                  <a:gd name="connsiteY1" fmla="*/ 66411 h 1008098"/>
                  <a:gd name="connsiteX2" fmla="*/ 2688336 w 5440680"/>
                  <a:gd name="connsiteY2" fmla="*/ 724779 h 1008098"/>
                  <a:gd name="connsiteX3" fmla="*/ 256032 w 5440680"/>
                  <a:gd name="connsiteY3" fmla="*/ 770499 h 1008098"/>
                  <a:gd name="connsiteX4" fmla="*/ 274320 w 5440680"/>
                  <a:gd name="connsiteY4" fmla="*/ 980811 h 1008098"/>
                  <a:gd name="connsiteX5" fmla="*/ 0 w 5440680"/>
                  <a:gd name="connsiteY5" fmla="*/ 999099 h 1008098"/>
                  <a:gd name="connsiteX0" fmla="*/ 5440680 w 5440680"/>
                  <a:gd name="connsiteY0" fmla="*/ 57267 h 1008098"/>
                  <a:gd name="connsiteX1" fmla="*/ 2697480 w 5440680"/>
                  <a:gd name="connsiteY1" fmla="*/ 66411 h 1008098"/>
                  <a:gd name="connsiteX2" fmla="*/ 2688336 w 5440680"/>
                  <a:gd name="connsiteY2" fmla="*/ 724779 h 1008098"/>
                  <a:gd name="connsiteX3" fmla="*/ 256032 w 5440680"/>
                  <a:gd name="connsiteY3" fmla="*/ 770499 h 1008098"/>
                  <a:gd name="connsiteX4" fmla="*/ 274320 w 5440680"/>
                  <a:gd name="connsiteY4" fmla="*/ 980811 h 1008098"/>
                  <a:gd name="connsiteX5" fmla="*/ 0 w 5440680"/>
                  <a:gd name="connsiteY5" fmla="*/ 999099 h 1008098"/>
                  <a:gd name="connsiteX0" fmla="*/ 5440680 w 5440680"/>
                  <a:gd name="connsiteY0" fmla="*/ 57267 h 1008098"/>
                  <a:gd name="connsiteX1" fmla="*/ 2697480 w 5440680"/>
                  <a:gd name="connsiteY1" fmla="*/ 66411 h 1008098"/>
                  <a:gd name="connsiteX2" fmla="*/ 2688336 w 5440680"/>
                  <a:gd name="connsiteY2" fmla="*/ 724779 h 1008098"/>
                  <a:gd name="connsiteX3" fmla="*/ 256032 w 5440680"/>
                  <a:gd name="connsiteY3" fmla="*/ 770499 h 1008098"/>
                  <a:gd name="connsiteX4" fmla="*/ 274320 w 5440680"/>
                  <a:gd name="connsiteY4" fmla="*/ 980811 h 1008098"/>
                  <a:gd name="connsiteX5" fmla="*/ 0 w 5440680"/>
                  <a:gd name="connsiteY5" fmla="*/ 999099 h 1008098"/>
                  <a:gd name="connsiteX0" fmla="*/ 5440680 w 5440680"/>
                  <a:gd name="connsiteY0" fmla="*/ 57267 h 1008098"/>
                  <a:gd name="connsiteX1" fmla="*/ 2697480 w 5440680"/>
                  <a:gd name="connsiteY1" fmla="*/ 66411 h 1008098"/>
                  <a:gd name="connsiteX2" fmla="*/ 2688336 w 5440680"/>
                  <a:gd name="connsiteY2" fmla="*/ 724779 h 1008098"/>
                  <a:gd name="connsiteX3" fmla="*/ 256032 w 5440680"/>
                  <a:gd name="connsiteY3" fmla="*/ 770499 h 1008098"/>
                  <a:gd name="connsiteX4" fmla="*/ 274320 w 5440680"/>
                  <a:gd name="connsiteY4" fmla="*/ 980811 h 1008098"/>
                  <a:gd name="connsiteX5" fmla="*/ 0 w 5440680"/>
                  <a:gd name="connsiteY5" fmla="*/ 999099 h 1008098"/>
                  <a:gd name="connsiteX0" fmla="*/ 5440680 w 5440680"/>
                  <a:gd name="connsiteY0" fmla="*/ 35866 h 986697"/>
                  <a:gd name="connsiteX1" fmla="*/ 2697480 w 5440680"/>
                  <a:gd name="connsiteY1" fmla="*/ 45010 h 986697"/>
                  <a:gd name="connsiteX2" fmla="*/ 2688336 w 5440680"/>
                  <a:gd name="connsiteY2" fmla="*/ 703378 h 986697"/>
                  <a:gd name="connsiteX3" fmla="*/ 256032 w 5440680"/>
                  <a:gd name="connsiteY3" fmla="*/ 749098 h 986697"/>
                  <a:gd name="connsiteX4" fmla="*/ 274320 w 5440680"/>
                  <a:gd name="connsiteY4" fmla="*/ 959410 h 986697"/>
                  <a:gd name="connsiteX5" fmla="*/ 0 w 5440680"/>
                  <a:gd name="connsiteY5" fmla="*/ 977698 h 986697"/>
                  <a:gd name="connsiteX0" fmla="*/ 5532120 w 5532120"/>
                  <a:gd name="connsiteY0" fmla="*/ 35866 h 992609"/>
                  <a:gd name="connsiteX1" fmla="*/ 2788920 w 5532120"/>
                  <a:gd name="connsiteY1" fmla="*/ 45010 h 992609"/>
                  <a:gd name="connsiteX2" fmla="*/ 2779776 w 5532120"/>
                  <a:gd name="connsiteY2" fmla="*/ 703378 h 992609"/>
                  <a:gd name="connsiteX3" fmla="*/ 347472 w 5532120"/>
                  <a:gd name="connsiteY3" fmla="*/ 749098 h 992609"/>
                  <a:gd name="connsiteX4" fmla="*/ 365760 w 5532120"/>
                  <a:gd name="connsiteY4" fmla="*/ 959410 h 992609"/>
                  <a:gd name="connsiteX5" fmla="*/ 0 w 5532120"/>
                  <a:gd name="connsiteY5" fmla="*/ 986842 h 992609"/>
                  <a:gd name="connsiteX0" fmla="*/ 5742432 w 5742432"/>
                  <a:gd name="connsiteY0" fmla="*/ 48331 h 1023362"/>
                  <a:gd name="connsiteX1" fmla="*/ 2788920 w 5742432"/>
                  <a:gd name="connsiteY1" fmla="*/ 75763 h 1023362"/>
                  <a:gd name="connsiteX2" fmla="*/ 2779776 w 5742432"/>
                  <a:gd name="connsiteY2" fmla="*/ 734131 h 1023362"/>
                  <a:gd name="connsiteX3" fmla="*/ 347472 w 5742432"/>
                  <a:gd name="connsiteY3" fmla="*/ 779851 h 1023362"/>
                  <a:gd name="connsiteX4" fmla="*/ 365760 w 5742432"/>
                  <a:gd name="connsiteY4" fmla="*/ 990163 h 1023362"/>
                  <a:gd name="connsiteX5" fmla="*/ 0 w 5742432"/>
                  <a:gd name="connsiteY5" fmla="*/ 1017595 h 1023362"/>
                  <a:gd name="connsiteX0" fmla="*/ 5742432 w 5742432"/>
                  <a:gd name="connsiteY0" fmla="*/ 0 h 975031"/>
                  <a:gd name="connsiteX1" fmla="*/ 2788920 w 5742432"/>
                  <a:gd name="connsiteY1" fmla="*/ 27432 h 975031"/>
                  <a:gd name="connsiteX2" fmla="*/ 2779776 w 5742432"/>
                  <a:gd name="connsiteY2" fmla="*/ 685800 h 975031"/>
                  <a:gd name="connsiteX3" fmla="*/ 347472 w 5742432"/>
                  <a:gd name="connsiteY3" fmla="*/ 731520 h 975031"/>
                  <a:gd name="connsiteX4" fmla="*/ 365760 w 5742432"/>
                  <a:gd name="connsiteY4" fmla="*/ 941832 h 975031"/>
                  <a:gd name="connsiteX5" fmla="*/ 0 w 5742432"/>
                  <a:gd name="connsiteY5" fmla="*/ 969264 h 975031"/>
                  <a:gd name="connsiteX0" fmla="*/ 5742432 w 5742432"/>
                  <a:gd name="connsiteY0" fmla="*/ 0 h 975031"/>
                  <a:gd name="connsiteX1" fmla="*/ 2788920 w 5742432"/>
                  <a:gd name="connsiteY1" fmla="*/ 27432 h 975031"/>
                  <a:gd name="connsiteX2" fmla="*/ 2779776 w 5742432"/>
                  <a:gd name="connsiteY2" fmla="*/ 685800 h 975031"/>
                  <a:gd name="connsiteX3" fmla="*/ 347472 w 5742432"/>
                  <a:gd name="connsiteY3" fmla="*/ 731520 h 975031"/>
                  <a:gd name="connsiteX4" fmla="*/ 365760 w 5742432"/>
                  <a:gd name="connsiteY4" fmla="*/ 941832 h 975031"/>
                  <a:gd name="connsiteX5" fmla="*/ 0 w 5742432"/>
                  <a:gd name="connsiteY5" fmla="*/ 969264 h 9750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742432" h="975031">
                    <a:moveTo>
                      <a:pt x="5742432" y="0"/>
                    </a:moveTo>
                    <a:lnTo>
                      <a:pt x="2788920" y="27432"/>
                    </a:lnTo>
                    <a:cubicBezTo>
                      <a:pt x="2752344" y="59436"/>
                      <a:pt x="2839212" y="632460"/>
                      <a:pt x="2779776" y="685800"/>
                    </a:cubicBezTo>
                    <a:cubicBezTo>
                      <a:pt x="2720340" y="739140"/>
                      <a:pt x="365760" y="679704"/>
                      <a:pt x="347472" y="731520"/>
                    </a:cubicBezTo>
                    <a:cubicBezTo>
                      <a:pt x="329184" y="783336"/>
                      <a:pt x="381000" y="940308"/>
                      <a:pt x="365760" y="941832"/>
                    </a:cubicBezTo>
                    <a:cubicBezTo>
                      <a:pt x="323088" y="979932"/>
                      <a:pt x="115824" y="979170"/>
                      <a:pt x="0" y="969264"/>
                    </a:cubicBezTo>
                  </a:path>
                </a:pathLst>
              </a:custGeom>
              <a:ln w="19050">
                <a:solidFill>
                  <a:schemeClr val="tx2">
                    <a:lumMod val="10000"/>
                    <a:lumOff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463"/>
              </a:p>
            </p:txBody>
          </p:sp>
          <p:sp>
            <p:nvSpPr>
              <p:cNvPr id="18" name="Freihandform: Form 17">
                <a:extLst>
                  <a:ext uri="{FF2B5EF4-FFF2-40B4-BE49-F238E27FC236}">
                    <a16:creationId xmlns:a16="http://schemas.microsoft.com/office/drawing/2014/main" id="{40CD494A-3490-B1FD-7EAF-88E82BE7155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450821" y="5381092"/>
                <a:ext cx="2971616" cy="1583359"/>
              </a:xfrm>
              <a:custGeom>
                <a:avLst/>
                <a:gdLst>
                  <a:gd name="connsiteX0" fmla="*/ 2976102 w 3205828"/>
                  <a:gd name="connsiteY0" fmla="*/ 1353312 h 1353312"/>
                  <a:gd name="connsiteX1" fmla="*/ 2957814 w 3205828"/>
                  <a:gd name="connsiteY1" fmla="*/ 1042416 h 1353312"/>
                  <a:gd name="connsiteX2" fmla="*/ 443214 w 3205828"/>
                  <a:gd name="connsiteY2" fmla="*/ 1005840 h 1353312"/>
                  <a:gd name="connsiteX3" fmla="*/ 397494 w 3205828"/>
                  <a:gd name="connsiteY3" fmla="*/ 585216 h 1353312"/>
                  <a:gd name="connsiteX4" fmla="*/ 40878 w 3205828"/>
                  <a:gd name="connsiteY4" fmla="*/ 530352 h 1353312"/>
                  <a:gd name="connsiteX5" fmla="*/ 22590 w 3205828"/>
                  <a:gd name="connsiteY5" fmla="*/ 0 h 1353312"/>
                  <a:gd name="connsiteX0" fmla="*/ 2976102 w 3205828"/>
                  <a:gd name="connsiteY0" fmla="*/ 1353312 h 1353312"/>
                  <a:gd name="connsiteX1" fmla="*/ 2957814 w 3205828"/>
                  <a:gd name="connsiteY1" fmla="*/ 1042416 h 1353312"/>
                  <a:gd name="connsiteX2" fmla="*/ 443214 w 3205828"/>
                  <a:gd name="connsiteY2" fmla="*/ 1005840 h 1353312"/>
                  <a:gd name="connsiteX3" fmla="*/ 397494 w 3205828"/>
                  <a:gd name="connsiteY3" fmla="*/ 585216 h 1353312"/>
                  <a:gd name="connsiteX4" fmla="*/ 40878 w 3205828"/>
                  <a:gd name="connsiteY4" fmla="*/ 530352 h 1353312"/>
                  <a:gd name="connsiteX5" fmla="*/ 22590 w 3205828"/>
                  <a:gd name="connsiteY5" fmla="*/ 0 h 1353312"/>
                  <a:gd name="connsiteX0" fmla="*/ 2976102 w 3205828"/>
                  <a:gd name="connsiteY0" fmla="*/ 1353312 h 1353312"/>
                  <a:gd name="connsiteX1" fmla="*/ 2957814 w 3205828"/>
                  <a:gd name="connsiteY1" fmla="*/ 1042416 h 1353312"/>
                  <a:gd name="connsiteX2" fmla="*/ 443214 w 3205828"/>
                  <a:gd name="connsiteY2" fmla="*/ 1005840 h 1353312"/>
                  <a:gd name="connsiteX3" fmla="*/ 397494 w 3205828"/>
                  <a:gd name="connsiteY3" fmla="*/ 585216 h 1353312"/>
                  <a:gd name="connsiteX4" fmla="*/ 40878 w 3205828"/>
                  <a:gd name="connsiteY4" fmla="*/ 530352 h 1353312"/>
                  <a:gd name="connsiteX5" fmla="*/ 22590 w 3205828"/>
                  <a:gd name="connsiteY5" fmla="*/ 0 h 1353312"/>
                  <a:gd name="connsiteX0" fmla="*/ 2976102 w 3078744"/>
                  <a:gd name="connsiteY0" fmla="*/ 1353312 h 1353312"/>
                  <a:gd name="connsiteX1" fmla="*/ 2957814 w 3078744"/>
                  <a:gd name="connsiteY1" fmla="*/ 1042416 h 1353312"/>
                  <a:gd name="connsiteX2" fmla="*/ 443214 w 3078744"/>
                  <a:gd name="connsiteY2" fmla="*/ 1005840 h 1353312"/>
                  <a:gd name="connsiteX3" fmla="*/ 397494 w 3078744"/>
                  <a:gd name="connsiteY3" fmla="*/ 585216 h 1353312"/>
                  <a:gd name="connsiteX4" fmla="*/ 40878 w 3078744"/>
                  <a:gd name="connsiteY4" fmla="*/ 530352 h 1353312"/>
                  <a:gd name="connsiteX5" fmla="*/ 22590 w 3078744"/>
                  <a:gd name="connsiteY5" fmla="*/ 0 h 1353312"/>
                  <a:gd name="connsiteX0" fmla="*/ 2976102 w 2994206"/>
                  <a:gd name="connsiteY0" fmla="*/ 1353312 h 1353312"/>
                  <a:gd name="connsiteX1" fmla="*/ 2957814 w 2994206"/>
                  <a:gd name="connsiteY1" fmla="*/ 1042416 h 1353312"/>
                  <a:gd name="connsiteX2" fmla="*/ 443214 w 2994206"/>
                  <a:gd name="connsiteY2" fmla="*/ 1005840 h 1353312"/>
                  <a:gd name="connsiteX3" fmla="*/ 397494 w 2994206"/>
                  <a:gd name="connsiteY3" fmla="*/ 585216 h 1353312"/>
                  <a:gd name="connsiteX4" fmla="*/ 40878 w 2994206"/>
                  <a:gd name="connsiteY4" fmla="*/ 530352 h 1353312"/>
                  <a:gd name="connsiteX5" fmla="*/ 22590 w 2994206"/>
                  <a:gd name="connsiteY5" fmla="*/ 0 h 1353312"/>
                  <a:gd name="connsiteX0" fmla="*/ 2966718 w 2984822"/>
                  <a:gd name="connsiteY0" fmla="*/ 1353312 h 1353312"/>
                  <a:gd name="connsiteX1" fmla="*/ 2948430 w 2984822"/>
                  <a:gd name="connsiteY1" fmla="*/ 1042416 h 1353312"/>
                  <a:gd name="connsiteX2" fmla="*/ 433830 w 2984822"/>
                  <a:gd name="connsiteY2" fmla="*/ 1005840 h 1353312"/>
                  <a:gd name="connsiteX3" fmla="*/ 388110 w 2984822"/>
                  <a:gd name="connsiteY3" fmla="*/ 585216 h 1353312"/>
                  <a:gd name="connsiteX4" fmla="*/ 31494 w 2984822"/>
                  <a:gd name="connsiteY4" fmla="*/ 530352 h 1353312"/>
                  <a:gd name="connsiteX5" fmla="*/ 13206 w 2984822"/>
                  <a:gd name="connsiteY5" fmla="*/ 0 h 1353312"/>
                  <a:gd name="connsiteX0" fmla="*/ 2966718 w 2984822"/>
                  <a:gd name="connsiteY0" fmla="*/ 1353312 h 1353312"/>
                  <a:gd name="connsiteX1" fmla="*/ 2948430 w 2984822"/>
                  <a:gd name="connsiteY1" fmla="*/ 1042416 h 1353312"/>
                  <a:gd name="connsiteX2" fmla="*/ 433830 w 2984822"/>
                  <a:gd name="connsiteY2" fmla="*/ 1005840 h 1353312"/>
                  <a:gd name="connsiteX3" fmla="*/ 388110 w 2984822"/>
                  <a:gd name="connsiteY3" fmla="*/ 585216 h 1353312"/>
                  <a:gd name="connsiteX4" fmla="*/ 31494 w 2984822"/>
                  <a:gd name="connsiteY4" fmla="*/ 530352 h 1353312"/>
                  <a:gd name="connsiteX5" fmla="*/ 13206 w 2984822"/>
                  <a:gd name="connsiteY5" fmla="*/ 0 h 1353312"/>
                  <a:gd name="connsiteX0" fmla="*/ 2953512 w 2971616"/>
                  <a:gd name="connsiteY0" fmla="*/ 1353312 h 1353312"/>
                  <a:gd name="connsiteX1" fmla="*/ 2935224 w 2971616"/>
                  <a:gd name="connsiteY1" fmla="*/ 1042416 h 1353312"/>
                  <a:gd name="connsiteX2" fmla="*/ 420624 w 2971616"/>
                  <a:gd name="connsiteY2" fmla="*/ 1005840 h 1353312"/>
                  <a:gd name="connsiteX3" fmla="*/ 374904 w 2971616"/>
                  <a:gd name="connsiteY3" fmla="*/ 585216 h 1353312"/>
                  <a:gd name="connsiteX4" fmla="*/ 18288 w 2971616"/>
                  <a:gd name="connsiteY4" fmla="*/ 530352 h 1353312"/>
                  <a:gd name="connsiteX5" fmla="*/ 0 w 2971616"/>
                  <a:gd name="connsiteY5" fmla="*/ 0 h 1353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971616" h="1353312">
                    <a:moveTo>
                      <a:pt x="2953512" y="1353312"/>
                    </a:moveTo>
                    <a:cubicBezTo>
                      <a:pt x="2945130" y="1245108"/>
                      <a:pt x="3009900" y="1091184"/>
                      <a:pt x="2935224" y="1042416"/>
                    </a:cubicBezTo>
                    <a:cubicBezTo>
                      <a:pt x="2860548" y="993648"/>
                      <a:pt x="490728" y="1027176"/>
                      <a:pt x="420624" y="1005840"/>
                    </a:cubicBezTo>
                    <a:cubicBezTo>
                      <a:pt x="350520" y="984504"/>
                      <a:pt x="414528" y="618744"/>
                      <a:pt x="374904" y="585216"/>
                    </a:cubicBezTo>
                    <a:cubicBezTo>
                      <a:pt x="335280" y="551688"/>
                      <a:pt x="53340" y="588811"/>
                      <a:pt x="18288" y="530352"/>
                    </a:cubicBezTo>
                    <a:lnTo>
                      <a:pt x="0" y="0"/>
                    </a:lnTo>
                  </a:path>
                </a:pathLst>
              </a:custGeom>
              <a:ln w="19050">
                <a:solidFill>
                  <a:schemeClr val="tx2">
                    <a:lumMod val="10000"/>
                    <a:lumOff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463"/>
              </a:p>
            </p:txBody>
          </p:sp>
          <p:pic>
            <p:nvPicPr>
              <p:cNvPr id="14" name="Grafik 13" descr="Ein Bild, das Uhr enthält.&#10;&#10;KI-generierte Inhalte können fehlerhaft sein.">
                <a:extLst>
                  <a:ext uri="{FF2B5EF4-FFF2-40B4-BE49-F238E27FC236}">
                    <a16:creationId xmlns:a16="http://schemas.microsoft.com/office/drawing/2014/main" id="{9C57A68C-1F5C-14CD-996E-BE979CF6BC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79405" y="4864147"/>
                <a:ext cx="652718" cy="652718"/>
              </a:xfrm>
              <a:prstGeom prst="rect">
                <a:avLst/>
              </a:prstGeom>
            </p:spPr>
          </p:pic>
          <p:sp>
            <p:nvSpPr>
              <p:cNvPr id="20" name="Freihandform: Form 19">
                <a:extLst>
                  <a:ext uri="{FF2B5EF4-FFF2-40B4-BE49-F238E27FC236}">
                    <a16:creationId xmlns:a16="http://schemas.microsoft.com/office/drawing/2014/main" id="{D71AE567-5EA2-F4E5-E340-E7AA1FF261C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679951" y="-159196"/>
                <a:ext cx="505757" cy="5175504"/>
              </a:xfrm>
              <a:custGeom>
                <a:avLst/>
                <a:gdLst>
                  <a:gd name="connsiteX0" fmla="*/ 438912 w 480393"/>
                  <a:gd name="connsiteY0" fmla="*/ 0 h 4654296"/>
                  <a:gd name="connsiteX1" fmla="*/ 448056 w 480393"/>
                  <a:gd name="connsiteY1" fmla="*/ 1088136 h 4654296"/>
                  <a:gd name="connsiteX2" fmla="*/ 82296 w 480393"/>
                  <a:gd name="connsiteY2" fmla="*/ 1078992 h 4654296"/>
                  <a:gd name="connsiteX3" fmla="*/ 0 w 480393"/>
                  <a:gd name="connsiteY3" fmla="*/ 4654296 h 4654296"/>
                  <a:gd name="connsiteX0" fmla="*/ 1591056 w 1591984"/>
                  <a:gd name="connsiteY0" fmla="*/ 0 h 3886200"/>
                  <a:gd name="connsiteX1" fmla="*/ 448056 w 1591984"/>
                  <a:gd name="connsiteY1" fmla="*/ 320040 h 3886200"/>
                  <a:gd name="connsiteX2" fmla="*/ 82296 w 1591984"/>
                  <a:gd name="connsiteY2" fmla="*/ 310896 h 3886200"/>
                  <a:gd name="connsiteX3" fmla="*/ 0 w 1591984"/>
                  <a:gd name="connsiteY3" fmla="*/ 3886200 h 3886200"/>
                  <a:gd name="connsiteX0" fmla="*/ 493775 w 512499"/>
                  <a:gd name="connsiteY0" fmla="*/ 0 h 4736592"/>
                  <a:gd name="connsiteX1" fmla="*/ 448056 w 512499"/>
                  <a:gd name="connsiteY1" fmla="*/ 1170432 h 4736592"/>
                  <a:gd name="connsiteX2" fmla="*/ 82296 w 512499"/>
                  <a:gd name="connsiteY2" fmla="*/ 1161288 h 4736592"/>
                  <a:gd name="connsiteX3" fmla="*/ 0 w 512499"/>
                  <a:gd name="connsiteY3" fmla="*/ 4736592 h 4736592"/>
                  <a:gd name="connsiteX0" fmla="*/ 493775 w 505431"/>
                  <a:gd name="connsiteY0" fmla="*/ 0 h 4736592"/>
                  <a:gd name="connsiteX1" fmla="*/ 448056 w 505431"/>
                  <a:gd name="connsiteY1" fmla="*/ 1170432 h 4736592"/>
                  <a:gd name="connsiteX2" fmla="*/ 82296 w 505431"/>
                  <a:gd name="connsiteY2" fmla="*/ 1161288 h 4736592"/>
                  <a:gd name="connsiteX3" fmla="*/ 0 w 505431"/>
                  <a:gd name="connsiteY3" fmla="*/ 4736592 h 4736592"/>
                  <a:gd name="connsiteX0" fmla="*/ 493775 w 500149"/>
                  <a:gd name="connsiteY0" fmla="*/ 0 h 4736592"/>
                  <a:gd name="connsiteX1" fmla="*/ 448056 w 500149"/>
                  <a:gd name="connsiteY1" fmla="*/ 1170432 h 4736592"/>
                  <a:gd name="connsiteX2" fmla="*/ 82296 w 500149"/>
                  <a:gd name="connsiteY2" fmla="*/ 1161288 h 4736592"/>
                  <a:gd name="connsiteX3" fmla="*/ 0 w 500149"/>
                  <a:gd name="connsiteY3" fmla="*/ 4736592 h 4736592"/>
                  <a:gd name="connsiteX0" fmla="*/ 493775 w 500149"/>
                  <a:gd name="connsiteY0" fmla="*/ 0 h 4736592"/>
                  <a:gd name="connsiteX1" fmla="*/ 448056 w 500149"/>
                  <a:gd name="connsiteY1" fmla="*/ 1170432 h 4736592"/>
                  <a:gd name="connsiteX2" fmla="*/ 82296 w 500149"/>
                  <a:gd name="connsiteY2" fmla="*/ 1161288 h 4736592"/>
                  <a:gd name="connsiteX3" fmla="*/ 0 w 500149"/>
                  <a:gd name="connsiteY3" fmla="*/ 4736592 h 4736592"/>
                  <a:gd name="connsiteX0" fmla="*/ 493775 w 500149"/>
                  <a:gd name="connsiteY0" fmla="*/ 0 h 4736592"/>
                  <a:gd name="connsiteX1" fmla="*/ 448056 w 500149"/>
                  <a:gd name="connsiteY1" fmla="*/ 1170432 h 4736592"/>
                  <a:gd name="connsiteX2" fmla="*/ 82296 w 500149"/>
                  <a:gd name="connsiteY2" fmla="*/ 1161288 h 4736592"/>
                  <a:gd name="connsiteX3" fmla="*/ 0 w 500149"/>
                  <a:gd name="connsiteY3" fmla="*/ 4736592 h 4736592"/>
                  <a:gd name="connsiteX0" fmla="*/ 493775 w 500149"/>
                  <a:gd name="connsiteY0" fmla="*/ 0 h 4736592"/>
                  <a:gd name="connsiteX1" fmla="*/ 448056 w 500149"/>
                  <a:gd name="connsiteY1" fmla="*/ 1170432 h 4736592"/>
                  <a:gd name="connsiteX2" fmla="*/ 82296 w 500149"/>
                  <a:gd name="connsiteY2" fmla="*/ 1161288 h 4736592"/>
                  <a:gd name="connsiteX3" fmla="*/ 0 w 500149"/>
                  <a:gd name="connsiteY3" fmla="*/ 4736592 h 4736592"/>
                  <a:gd name="connsiteX0" fmla="*/ 502919 w 512423"/>
                  <a:gd name="connsiteY0" fmla="*/ 0 h 5175504"/>
                  <a:gd name="connsiteX1" fmla="*/ 448056 w 512423"/>
                  <a:gd name="connsiteY1" fmla="*/ 1609344 h 5175504"/>
                  <a:gd name="connsiteX2" fmla="*/ 82296 w 512423"/>
                  <a:gd name="connsiteY2" fmla="*/ 1600200 h 5175504"/>
                  <a:gd name="connsiteX3" fmla="*/ 0 w 512423"/>
                  <a:gd name="connsiteY3" fmla="*/ 5175504 h 5175504"/>
                  <a:gd name="connsiteX0" fmla="*/ 502919 w 505757"/>
                  <a:gd name="connsiteY0" fmla="*/ 0 h 5175504"/>
                  <a:gd name="connsiteX1" fmla="*/ 448056 w 505757"/>
                  <a:gd name="connsiteY1" fmla="*/ 1609344 h 5175504"/>
                  <a:gd name="connsiteX2" fmla="*/ 82296 w 505757"/>
                  <a:gd name="connsiteY2" fmla="*/ 1600200 h 5175504"/>
                  <a:gd name="connsiteX3" fmla="*/ 0 w 505757"/>
                  <a:gd name="connsiteY3" fmla="*/ 5175504 h 5175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05757" h="5175504">
                    <a:moveTo>
                      <a:pt x="502919" y="0"/>
                    </a:moveTo>
                    <a:cubicBezTo>
                      <a:pt x="521208" y="228600"/>
                      <a:pt x="445008" y="1552956"/>
                      <a:pt x="448056" y="1609344"/>
                    </a:cubicBezTo>
                    <a:cubicBezTo>
                      <a:pt x="451104" y="1665732"/>
                      <a:pt x="204216" y="1603248"/>
                      <a:pt x="82296" y="1600200"/>
                    </a:cubicBezTo>
                    <a:cubicBezTo>
                      <a:pt x="99060" y="1709928"/>
                      <a:pt x="3810" y="3685032"/>
                      <a:pt x="0" y="5175504"/>
                    </a:cubicBezTo>
                  </a:path>
                </a:pathLst>
              </a:custGeom>
              <a:ln w="19050">
                <a:solidFill>
                  <a:schemeClr val="tx2">
                    <a:lumMod val="10000"/>
                    <a:lumOff val="9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 sz="1463" dirty="0"/>
              </a:p>
            </p:txBody>
          </p:sp>
          <p:pic>
            <p:nvPicPr>
              <p:cNvPr id="22" name="Grafik 21" descr="Ein Bild, das Farbigkeit, Kreis, Screenshot, Grafiken enthält.&#10;&#10;KI-generierte Inhalte können fehlerhaft sein.">
                <a:extLst>
                  <a:ext uri="{FF2B5EF4-FFF2-40B4-BE49-F238E27FC236}">
                    <a16:creationId xmlns:a16="http://schemas.microsoft.com/office/drawing/2014/main" id="{BB235D58-3D88-25AD-F5D2-BAACE7E15C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26172" y="5031980"/>
                <a:ext cx="81001" cy="167346"/>
              </a:xfrm>
              <a:prstGeom prst="rect">
                <a:avLst/>
              </a:prstGeom>
            </p:spPr>
          </p:pic>
          <p:pic>
            <p:nvPicPr>
              <p:cNvPr id="23" name="Grafik 22" descr="Ein Bild, das Symbol, Logo, Kreis, Schrift enthält.&#10;&#10;KI-generierte Inhalte können fehlerhaft sein.">
                <a:extLst>
                  <a:ext uri="{FF2B5EF4-FFF2-40B4-BE49-F238E27FC236}">
                    <a16:creationId xmlns:a16="http://schemas.microsoft.com/office/drawing/2014/main" id="{DCF7FB73-FCB4-FBC1-664E-BA00738E6A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5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299" b="98264" l="1563" r="97569">
                            <a14:foregroundMark x1="34028" y1="7292" x2="13194" y2="30382"/>
                            <a14:foregroundMark x1="13194" y1="30382" x2="6250" y2="59028"/>
                            <a14:foregroundMark x1="6250" y1="59028" x2="12500" y2="24479"/>
                            <a14:foregroundMark x1="12500" y1="24479" x2="42361" y2="11806"/>
                            <a14:foregroundMark x1="41146" y1="9201" x2="71354" y2="14931"/>
                            <a14:foregroundMark x1="71354" y1="14931" x2="89063" y2="38889"/>
                            <a14:foregroundMark x1="89063" y1="38889" x2="84896" y2="72049"/>
                            <a14:foregroundMark x1="84896" y1="72049" x2="56250" y2="88368"/>
                            <a14:foregroundMark x1="56250" y1="88368" x2="21528" y2="79861"/>
                            <a14:foregroundMark x1="21528" y1="79861" x2="6771" y2="56424"/>
                            <a14:foregroundMark x1="49132" y1="94097" x2="49132" y2="94097"/>
                            <a14:foregroundMark x1="50000" y1="95486" x2="50000" y2="95486"/>
                            <a14:foregroundMark x1="45486" y1="92882" x2="45486" y2="92882"/>
                            <a14:foregroundMark x1="95486" y1="50521" x2="95486" y2="50521"/>
                            <a14:foregroundMark x1="55729" y1="8333" x2="55729" y2="8333"/>
                            <a14:foregroundMark x1="52257" y1="5556" x2="79340" y2="22222"/>
                            <a14:foregroundMark x1="79340" y1="22222" x2="95313" y2="51563"/>
                            <a14:foregroundMark x1="95313" y1="51563" x2="79167" y2="85417"/>
                            <a14:foregroundMark x1="79167" y1="85417" x2="53993" y2="97396"/>
                            <a14:foregroundMark x1="53993" y1="97396" x2="26042" y2="90799"/>
                            <a14:foregroundMark x1="26042" y1="90799" x2="7813" y2="69271"/>
                            <a14:foregroundMark x1="7813" y1="69271" x2="3299" y2="38368"/>
                            <a14:foregroundMark x1="3299" y1="38368" x2="21528" y2="12153"/>
                            <a14:foregroundMark x1="21528" y1="12153" x2="53646" y2="3299"/>
                            <a14:foregroundMark x1="53646" y1="3299" x2="82118" y2="15799"/>
                            <a14:foregroundMark x1="82118" y1="15799" x2="85243" y2="18924"/>
                            <a14:foregroundMark x1="1563" y1="56771" x2="2431" y2="38542"/>
                            <a14:foregroundMark x1="45486" y1="98264" x2="56250" y2="98264"/>
                            <a14:foregroundMark x1="97569" y1="49306" x2="97222" y2="4201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949275" y="6035688"/>
                <a:ext cx="188248" cy="188248"/>
              </a:xfrm>
              <a:prstGeom prst="rect">
                <a:avLst/>
              </a:prstGeom>
            </p:spPr>
          </p:pic>
          <p:pic>
            <p:nvPicPr>
              <p:cNvPr id="24" name="Inhaltsplatzhalter 36" descr="Ein Bild, das Dreieck enthält.&#10;&#10;KI-generierte Inhalte können fehlerhaft sein.">
                <a:extLst>
                  <a:ext uri="{FF2B5EF4-FFF2-40B4-BE49-F238E27FC236}">
                    <a16:creationId xmlns:a16="http://schemas.microsoft.com/office/drawing/2014/main" id="{4D49B7E8-12C6-0008-1BDA-065565FB25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alphaModFix amt="50000"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432" b="98056" l="1171" r="96956">
                            <a14:foregroundMark x1="46604" y1="7343" x2="5152" y2="80346"/>
                            <a14:foregroundMark x1="5152" y1="80346" x2="37237" y2="80346"/>
                            <a14:foregroundMark x1="37237" y1="80346" x2="59251" y2="80346"/>
                            <a14:foregroundMark x1="59251" y1="80346" x2="89930" y2="84233"/>
                            <a14:foregroundMark x1="89930" y1="84233" x2="55972" y2="18143"/>
                            <a14:foregroundMark x1="55972" y1="18143" x2="44496" y2="13607"/>
                            <a14:foregroundMark x1="51288" y1="5400" x2="96956" y2="81641"/>
                            <a14:foregroundMark x1="50351" y1="432" x2="50351" y2="432"/>
                            <a14:foregroundMark x1="1171" y1="82505" x2="1171" y2="82505"/>
                            <a14:foregroundMark x1="80562" y1="98056" x2="80562" y2="98056"/>
                            <a14:backgroundMark x1="38642" y1="42549" x2="51522" y2="59827"/>
                            <a14:backgroundMark x1="51522" y1="59827" x2="54098" y2="50108"/>
                            <a14:backgroundMark x1="39578" y1="41037" x2="47307" y2="62635"/>
                            <a14:backgroundMark x1="47307" y1="62635" x2="54801" y2="38661"/>
                            <a14:backgroundMark x1="54801" y1="38661" x2="36768" y2="46220"/>
                            <a14:backgroundMark x1="36768" y1="46220" x2="54333" y2="38229"/>
                            <a14:backgroundMark x1="54333" y1="38229" x2="51288" y2="57235"/>
                            <a14:backgroundMark x1="51288" y1="57235" x2="57611" y2="74946"/>
                            <a14:backgroundMark x1="57611" y1="74946" x2="56206" y2="55292"/>
                            <a14:backgroundMark x1="56206" y1="55292" x2="56674" y2="54644"/>
                            <a14:backgroundMark x1="56206" y1="52484" x2="56206" y2="32397"/>
                            <a14:backgroundMark x1="46136" y1="41901" x2="54098" y2="3261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55353" y="4786768"/>
                <a:ext cx="203542" cy="220702"/>
              </a:xfrm>
              <a:prstGeom prst="rect">
                <a:avLst/>
              </a:prstGeom>
            </p:spPr>
          </p:pic>
          <p:pic>
            <p:nvPicPr>
              <p:cNvPr id="25" name="Grafik 24" descr="Ein Bild, das Verkehrsschild, Schild, Schrift enthält.&#10;&#10;KI-generierte Inhalte können fehlerhaft sein.">
                <a:extLst>
                  <a:ext uri="{FF2B5EF4-FFF2-40B4-BE49-F238E27FC236}">
                    <a16:creationId xmlns:a16="http://schemas.microsoft.com/office/drawing/2014/main" id="{1628F7D6-21CA-53F7-43AA-FBFB934C4F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alphaModFix amt="5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90874" y="560803"/>
                <a:ext cx="189669" cy="189669"/>
              </a:xfrm>
              <a:prstGeom prst="rect">
                <a:avLst/>
              </a:prstGeom>
            </p:spPr>
          </p:pic>
          <p:pic>
            <p:nvPicPr>
              <p:cNvPr id="26" name="Grafik 25" descr="Ein Bild, das Symbol, Logo, Kreis, Schrift enthält.&#10;&#10;KI-generierte Inhalte können fehlerhaft sein.">
                <a:extLst>
                  <a:ext uri="{FF2B5EF4-FFF2-40B4-BE49-F238E27FC236}">
                    <a16:creationId xmlns:a16="http://schemas.microsoft.com/office/drawing/2014/main" id="{E3ED04A8-10AE-DA81-1205-9CB84126E7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5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299" b="98264" l="1563" r="97569">
                            <a14:foregroundMark x1="34028" y1="7292" x2="13194" y2="30382"/>
                            <a14:foregroundMark x1="13194" y1="30382" x2="6250" y2="59028"/>
                            <a14:foregroundMark x1="6250" y1="59028" x2="12500" y2="24479"/>
                            <a14:foregroundMark x1="12500" y1="24479" x2="42361" y2="11806"/>
                            <a14:foregroundMark x1="41146" y1="9201" x2="71354" y2="14931"/>
                            <a14:foregroundMark x1="71354" y1="14931" x2="89063" y2="38889"/>
                            <a14:foregroundMark x1="89063" y1="38889" x2="84896" y2="72049"/>
                            <a14:foregroundMark x1="84896" y1="72049" x2="56250" y2="88368"/>
                            <a14:foregroundMark x1="56250" y1="88368" x2="21528" y2="79861"/>
                            <a14:foregroundMark x1="21528" y1="79861" x2="6771" y2="56424"/>
                            <a14:foregroundMark x1="49132" y1="94097" x2="49132" y2="94097"/>
                            <a14:foregroundMark x1="50000" y1="95486" x2="50000" y2="95486"/>
                            <a14:foregroundMark x1="45486" y1="92882" x2="45486" y2="92882"/>
                            <a14:foregroundMark x1="95486" y1="50521" x2="95486" y2="50521"/>
                            <a14:foregroundMark x1="55729" y1="8333" x2="55729" y2="8333"/>
                            <a14:foregroundMark x1="52257" y1="5556" x2="79340" y2="22222"/>
                            <a14:foregroundMark x1="79340" y1="22222" x2="95313" y2="51563"/>
                            <a14:foregroundMark x1="95313" y1="51563" x2="79167" y2="85417"/>
                            <a14:foregroundMark x1="79167" y1="85417" x2="53993" y2="97396"/>
                            <a14:foregroundMark x1="53993" y1="97396" x2="26042" y2="90799"/>
                            <a14:foregroundMark x1="26042" y1="90799" x2="7813" y2="69271"/>
                            <a14:foregroundMark x1="7813" y1="69271" x2="3299" y2="38368"/>
                            <a14:foregroundMark x1="3299" y1="38368" x2="21528" y2="12153"/>
                            <a14:foregroundMark x1="21528" y1="12153" x2="53646" y2="3299"/>
                            <a14:foregroundMark x1="53646" y1="3299" x2="82118" y2="15799"/>
                            <a14:foregroundMark x1="82118" y1="15799" x2="85243" y2="18924"/>
                            <a14:foregroundMark x1="1563" y1="56771" x2="2431" y2="38542"/>
                            <a14:foregroundMark x1="45486" y1="98264" x2="56250" y2="98264"/>
                            <a14:foregroundMark x1="97569" y1="49306" x2="97222" y2="4201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38332" y="4922184"/>
                <a:ext cx="188248" cy="188248"/>
              </a:xfrm>
              <a:prstGeom prst="rect">
                <a:avLst/>
              </a:prstGeom>
            </p:spPr>
          </p:pic>
          <p:pic>
            <p:nvPicPr>
              <p:cNvPr id="27" name="Inhaltsplatzhalter 36" descr="Ein Bild, das Dreieck enthält.&#10;&#10;KI-generierte Inhalte können fehlerhaft sein.">
                <a:extLst>
                  <a:ext uri="{FF2B5EF4-FFF2-40B4-BE49-F238E27FC236}">
                    <a16:creationId xmlns:a16="http://schemas.microsoft.com/office/drawing/2014/main" id="{8408A6C5-E459-396C-4C43-A27FF7DC6A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alphaModFix amt="50000"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432" b="98056" l="1171" r="96956">
                            <a14:foregroundMark x1="46604" y1="7343" x2="5152" y2="80346"/>
                            <a14:foregroundMark x1="5152" y1="80346" x2="37237" y2="80346"/>
                            <a14:foregroundMark x1="37237" y1="80346" x2="59251" y2="80346"/>
                            <a14:foregroundMark x1="59251" y1="80346" x2="89930" y2="84233"/>
                            <a14:foregroundMark x1="89930" y1="84233" x2="55972" y2="18143"/>
                            <a14:foregroundMark x1="55972" y1="18143" x2="44496" y2="13607"/>
                            <a14:foregroundMark x1="51288" y1="5400" x2="96956" y2="81641"/>
                            <a14:foregroundMark x1="50351" y1="432" x2="50351" y2="432"/>
                            <a14:foregroundMark x1="1171" y1="82505" x2="1171" y2="82505"/>
                            <a14:foregroundMark x1="80562" y1="98056" x2="80562" y2="98056"/>
                            <a14:backgroundMark x1="38642" y1="42549" x2="51522" y2="59827"/>
                            <a14:backgroundMark x1="51522" y1="59827" x2="54098" y2="50108"/>
                            <a14:backgroundMark x1="39578" y1="41037" x2="47307" y2="62635"/>
                            <a14:backgroundMark x1="47307" y1="62635" x2="54801" y2="38661"/>
                            <a14:backgroundMark x1="54801" y1="38661" x2="36768" y2="46220"/>
                            <a14:backgroundMark x1="36768" y1="46220" x2="54333" y2="38229"/>
                            <a14:backgroundMark x1="54333" y1="38229" x2="51288" y2="57235"/>
                            <a14:backgroundMark x1="51288" y1="57235" x2="57611" y2="74946"/>
                            <a14:backgroundMark x1="57611" y1="74946" x2="56206" y2="55292"/>
                            <a14:backgroundMark x1="56206" y1="55292" x2="56674" y2="54644"/>
                            <a14:backgroundMark x1="56206" y1="52484" x2="56206" y2="32397"/>
                            <a14:backgroundMark x1="46136" y1="41901" x2="54098" y2="32613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684292" y="5836092"/>
                <a:ext cx="203542" cy="220702"/>
              </a:xfrm>
              <a:prstGeom prst="rect">
                <a:avLst/>
              </a:prstGeom>
            </p:spPr>
          </p:pic>
          <p:pic>
            <p:nvPicPr>
              <p:cNvPr id="30" name="Grafik 29" descr="Ein Bild, das Symbol, Logo, Kreis, Schrift enthält.&#10;&#10;KI-generierte Inhalte können fehlerhaft sein.">
                <a:extLst>
                  <a:ext uri="{FF2B5EF4-FFF2-40B4-BE49-F238E27FC236}">
                    <a16:creationId xmlns:a16="http://schemas.microsoft.com/office/drawing/2014/main" id="{17E864E3-BC00-C843-E22E-0F790B929B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alphaModFix amt="50000"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3299" b="98264" l="1563" r="97569">
                            <a14:foregroundMark x1="34028" y1="7292" x2="13194" y2="30382"/>
                            <a14:foregroundMark x1="13194" y1="30382" x2="6250" y2="59028"/>
                            <a14:foregroundMark x1="6250" y1="59028" x2="12500" y2="24479"/>
                            <a14:foregroundMark x1="12500" y1="24479" x2="42361" y2="11806"/>
                            <a14:foregroundMark x1="41146" y1="9201" x2="71354" y2="14931"/>
                            <a14:foregroundMark x1="71354" y1="14931" x2="89063" y2="38889"/>
                            <a14:foregroundMark x1="89063" y1="38889" x2="84896" y2="72049"/>
                            <a14:foregroundMark x1="84896" y1="72049" x2="56250" y2="88368"/>
                            <a14:foregroundMark x1="56250" y1="88368" x2="21528" y2="79861"/>
                            <a14:foregroundMark x1="21528" y1="79861" x2="6771" y2="56424"/>
                            <a14:foregroundMark x1="49132" y1="94097" x2="49132" y2="94097"/>
                            <a14:foregroundMark x1="50000" y1="95486" x2="50000" y2="95486"/>
                            <a14:foregroundMark x1="45486" y1="92882" x2="45486" y2="92882"/>
                            <a14:foregroundMark x1="95486" y1="50521" x2="95486" y2="50521"/>
                            <a14:foregroundMark x1="55729" y1="8333" x2="55729" y2="8333"/>
                            <a14:foregroundMark x1="52257" y1="5556" x2="79340" y2="22222"/>
                            <a14:foregroundMark x1="79340" y1="22222" x2="95313" y2="51563"/>
                            <a14:foregroundMark x1="95313" y1="51563" x2="79167" y2="85417"/>
                            <a14:foregroundMark x1="79167" y1="85417" x2="53993" y2="97396"/>
                            <a14:foregroundMark x1="53993" y1="97396" x2="26042" y2="90799"/>
                            <a14:foregroundMark x1="26042" y1="90799" x2="7813" y2="69271"/>
                            <a14:foregroundMark x1="7813" y1="69271" x2="3299" y2="38368"/>
                            <a14:foregroundMark x1="3299" y1="38368" x2="21528" y2="12153"/>
                            <a14:foregroundMark x1="21528" y1="12153" x2="53646" y2="3299"/>
                            <a14:foregroundMark x1="53646" y1="3299" x2="82118" y2="15799"/>
                            <a14:foregroundMark x1="82118" y1="15799" x2="85243" y2="18924"/>
                            <a14:foregroundMark x1="1563" y1="56771" x2="2431" y2="38542"/>
                            <a14:foregroundMark x1="45486" y1="98264" x2="56250" y2="98264"/>
                            <a14:foregroundMark x1="97569" y1="49306" x2="97222" y2="4201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970098" y="4088594"/>
                <a:ext cx="188248" cy="188248"/>
              </a:xfrm>
              <a:prstGeom prst="rect">
                <a:avLst/>
              </a:prstGeom>
            </p:spPr>
          </p:pic>
        </p:grpSp>
        <p:pic>
          <p:nvPicPr>
            <p:cNvPr id="34" name="Grafik 33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CBF1CA72-4F5D-A460-FC48-38DA961E2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7145" y="4799310"/>
              <a:ext cx="81001" cy="167346"/>
            </a:xfrm>
            <a:prstGeom prst="rect">
              <a:avLst/>
            </a:prstGeom>
          </p:spPr>
        </p:pic>
      </p:grp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7B4EF773-FA60-7762-BC14-DDFDC49CB876}"/>
              </a:ext>
            </a:extLst>
          </p:cNvPr>
          <p:cNvSpPr txBox="1">
            <a:spLocks/>
          </p:cNvSpPr>
          <p:nvPr/>
        </p:nvSpPr>
        <p:spPr>
          <a:xfrm>
            <a:off x="3338545" y="1324314"/>
            <a:ext cx="6223056" cy="3224485"/>
          </a:xfrm>
          <a:custGeom>
            <a:avLst/>
            <a:gdLst>
              <a:gd name="csX0" fmla="*/ 0 w 6223056"/>
              <a:gd name="csY0" fmla="*/ 92414 h 3224485"/>
              <a:gd name="csX1" fmla="*/ 92414 w 6223056"/>
              <a:gd name="csY1" fmla="*/ 0 h 3224485"/>
              <a:gd name="csX2" fmla="*/ 763328 w 6223056"/>
              <a:gd name="csY2" fmla="*/ 0 h 3224485"/>
              <a:gd name="csX3" fmla="*/ 1434242 w 6223056"/>
              <a:gd name="csY3" fmla="*/ 0 h 3224485"/>
              <a:gd name="csX4" fmla="*/ 1924010 w 6223056"/>
              <a:gd name="csY4" fmla="*/ 0 h 3224485"/>
              <a:gd name="csX5" fmla="*/ 2534542 w 6223056"/>
              <a:gd name="csY5" fmla="*/ 0 h 3224485"/>
              <a:gd name="csX6" fmla="*/ 3024309 w 6223056"/>
              <a:gd name="csY6" fmla="*/ 0 h 3224485"/>
              <a:gd name="csX7" fmla="*/ 3695223 w 6223056"/>
              <a:gd name="csY7" fmla="*/ 0 h 3224485"/>
              <a:gd name="csX8" fmla="*/ 4426520 w 6223056"/>
              <a:gd name="csY8" fmla="*/ 0 h 3224485"/>
              <a:gd name="csX9" fmla="*/ 4976670 w 6223056"/>
              <a:gd name="csY9" fmla="*/ 0 h 3224485"/>
              <a:gd name="csX10" fmla="*/ 6130642 w 6223056"/>
              <a:gd name="csY10" fmla="*/ 0 h 3224485"/>
              <a:gd name="csX11" fmla="*/ 6223056 w 6223056"/>
              <a:gd name="csY11" fmla="*/ 92414 h 3224485"/>
              <a:gd name="csX12" fmla="*/ 6223056 w 6223056"/>
              <a:gd name="csY12" fmla="*/ 730742 h 3224485"/>
              <a:gd name="csX13" fmla="*/ 6223056 w 6223056"/>
              <a:gd name="csY13" fmla="*/ 1277880 h 3224485"/>
              <a:gd name="csX14" fmla="*/ 6223056 w 6223056"/>
              <a:gd name="csY14" fmla="*/ 1885812 h 3224485"/>
              <a:gd name="csX15" fmla="*/ 6223056 w 6223056"/>
              <a:gd name="csY15" fmla="*/ 2554536 h 3224485"/>
              <a:gd name="csX16" fmla="*/ 6223056 w 6223056"/>
              <a:gd name="csY16" fmla="*/ 3132071 h 3224485"/>
              <a:gd name="csX17" fmla="*/ 6130642 w 6223056"/>
              <a:gd name="csY17" fmla="*/ 3224485 h 3224485"/>
              <a:gd name="csX18" fmla="*/ 5459728 w 6223056"/>
              <a:gd name="csY18" fmla="*/ 3224485 h 3224485"/>
              <a:gd name="csX19" fmla="*/ 4788814 w 6223056"/>
              <a:gd name="csY19" fmla="*/ 3224485 h 3224485"/>
              <a:gd name="csX20" fmla="*/ 3997135 w 6223056"/>
              <a:gd name="csY20" fmla="*/ 3224485 h 3224485"/>
              <a:gd name="csX21" fmla="*/ 3507367 w 6223056"/>
              <a:gd name="csY21" fmla="*/ 3224485 h 3224485"/>
              <a:gd name="csX22" fmla="*/ 3017600 w 6223056"/>
              <a:gd name="csY22" fmla="*/ 3224485 h 3224485"/>
              <a:gd name="csX23" fmla="*/ 2225921 w 6223056"/>
              <a:gd name="csY23" fmla="*/ 3224485 h 3224485"/>
              <a:gd name="csX24" fmla="*/ 1615389 w 6223056"/>
              <a:gd name="csY24" fmla="*/ 3224485 h 3224485"/>
              <a:gd name="csX25" fmla="*/ 1065240 w 6223056"/>
              <a:gd name="csY25" fmla="*/ 3224485 h 3224485"/>
              <a:gd name="csX26" fmla="*/ 92414 w 6223056"/>
              <a:gd name="csY26" fmla="*/ 3224485 h 3224485"/>
              <a:gd name="csX27" fmla="*/ 0 w 6223056"/>
              <a:gd name="csY27" fmla="*/ 3132071 h 3224485"/>
              <a:gd name="csX28" fmla="*/ 0 w 6223056"/>
              <a:gd name="csY28" fmla="*/ 2463346 h 3224485"/>
              <a:gd name="csX29" fmla="*/ 0 w 6223056"/>
              <a:gd name="csY29" fmla="*/ 1825018 h 3224485"/>
              <a:gd name="csX30" fmla="*/ 0 w 6223056"/>
              <a:gd name="csY30" fmla="*/ 1156294 h 3224485"/>
              <a:gd name="csX31" fmla="*/ 0 w 6223056"/>
              <a:gd name="csY31" fmla="*/ 92414 h 32244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</a:cxnLst>
            <a:rect l="l" t="t" r="r" b="b"/>
            <a:pathLst>
              <a:path w="6223056" h="3224485" fill="none" extrusionOk="0">
                <a:moveTo>
                  <a:pt x="0" y="92414"/>
                </a:moveTo>
                <a:cubicBezTo>
                  <a:pt x="1748" y="38999"/>
                  <a:pt x="43303" y="1218"/>
                  <a:pt x="92414" y="0"/>
                </a:cubicBezTo>
                <a:cubicBezTo>
                  <a:pt x="267079" y="8041"/>
                  <a:pt x="566991" y="24357"/>
                  <a:pt x="763328" y="0"/>
                </a:cubicBezTo>
                <a:cubicBezTo>
                  <a:pt x="959665" y="-24357"/>
                  <a:pt x="1251466" y="-21264"/>
                  <a:pt x="1434242" y="0"/>
                </a:cubicBezTo>
                <a:cubicBezTo>
                  <a:pt x="1617018" y="21264"/>
                  <a:pt x="1795916" y="10174"/>
                  <a:pt x="1924010" y="0"/>
                </a:cubicBezTo>
                <a:cubicBezTo>
                  <a:pt x="2052104" y="-10174"/>
                  <a:pt x="2365887" y="-21073"/>
                  <a:pt x="2534542" y="0"/>
                </a:cubicBezTo>
                <a:cubicBezTo>
                  <a:pt x="2703197" y="21073"/>
                  <a:pt x="2850304" y="-21397"/>
                  <a:pt x="3024309" y="0"/>
                </a:cubicBezTo>
                <a:cubicBezTo>
                  <a:pt x="3198314" y="21397"/>
                  <a:pt x="3411066" y="-6488"/>
                  <a:pt x="3695223" y="0"/>
                </a:cubicBezTo>
                <a:cubicBezTo>
                  <a:pt x="3979380" y="6488"/>
                  <a:pt x="4259245" y="24603"/>
                  <a:pt x="4426520" y="0"/>
                </a:cubicBezTo>
                <a:cubicBezTo>
                  <a:pt x="4593795" y="-24603"/>
                  <a:pt x="4769352" y="-24698"/>
                  <a:pt x="4976670" y="0"/>
                </a:cubicBezTo>
                <a:cubicBezTo>
                  <a:pt x="5183988" y="24698"/>
                  <a:pt x="5879816" y="-46348"/>
                  <a:pt x="6130642" y="0"/>
                </a:cubicBezTo>
                <a:cubicBezTo>
                  <a:pt x="6181921" y="4130"/>
                  <a:pt x="6222040" y="36741"/>
                  <a:pt x="6223056" y="92414"/>
                </a:cubicBezTo>
                <a:cubicBezTo>
                  <a:pt x="6235737" y="309356"/>
                  <a:pt x="6203860" y="430195"/>
                  <a:pt x="6223056" y="730742"/>
                </a:cubicBezTo>
                <a:cubicBezTo>
                  <a:pt x="6242252" y="1031289"/>
                  <a:pt x="6236296" y="1150109"/>
                  <a:pt x="6223056" y="1277880"/>
                </a:cubicBezTo>
                <a:cubicBezTo>
                  <a:pt x="6209816" y="1405651"/>
                  <a:pt x="6208054" y="1763751"/>
                  <a:pt x="6223056" y="1885812"/>
                </a:cubicBezTo>
                <a:cubicBezTo>
                  <a:pt x="6238058" y="2007873"/>
                  <a:pt x="6215547" y="2282920"/>
                  <a:pt x="6223056" y="2554536"/>
                </a:cubicBezTo>
                <a:cubicBezTo>
                  <a:pt x="6230565" y="2826152"/>
                  <a:pt x="6207438" y="2993007"/>
                  <a:pt x="6223056" y="3132071"/>
                </a:cubicBezTo>
                <a:cubicBezTo>
                  <a:pt x="6219734" y="3172357"/>
                  <a:pt x="6180303" y="3217097"/>
                  <a:pt x="6130642" y="3224485"/>
                </a:cubicBezTo>
                <a:cubicBezTo>
                  <a:pt x="5824287" y="3255838"/>
                  <a:pt x="5771909" y="3202693"/>
                  <a:pt x="5459728" y="3224485"/>
                </a:cubicBezTo>
                <a:cubicBezTo>
                  <a:pt x="5147547" y="3246277"/>
                  <a:pt x="5020110" y="3192055"/>
                  <a:pt x="4788814" y="3224485"/>
                </a:cubicBezTo>
                <a:cubicBezTo>
                  <a:pt x="4557518" y="3256915"/>
                  <a:pt x="4169852" y="3228691"/>
                  <a:pt x="3997135" y="3224485"/>
                </a:cubicBezTo>
                <a:cubicBezTo>
                  <a:pt x="3824418" y="3220279"/>
                  <a:pt x="3703800" y="3238173"/>
                  <a:pt x="3507367" y="3224485"/>
                </a:cubicBezTo>
                <a:cubicBezTo>
                  <a:pt x="3310934" y="3210797"/>
                  <a:pt x="3160979" y="3225956"/>
                  <a:pt x="3017600" y="3224485"/>
                </a:cubicBezTo>
                <a:cubicBezTo>
                  <a:pt x="2874221" y="3223014"/>
                  <a:pt x="2546575" y="3231150"/>
                  <a:pt x="2225921" y="3224485"/>
                </a:cubicBezTo>
                <a:cubicBezTo>
                  <a:pt x="1905267" y="3217820"/>
                  <a:pt x="1838558" y="3221513"/>
                  <a:pt x="1615389" y="3224485"/>
                </a:cubicBezTo>
                <a:cubicBezTo>
                  <a:pt x="1392220" y="3227457"/>
                  <a:pt x="1245227" y="3240417"/>
                  <a:pt x="1065240" y="3224485"/>
                </a:cubicBezTo>
                <a:cubicBezTo>
                  <a:pt x="885253" y="3208553"/>
                  <a:pt x="409118" y="3262632"/>
                  <a:pt x="92414" y="3224485"/>
                </a:cubicBezTo>
                <a:cubicBezTo>
                  <a:pt x="49558" y="3218006"/>
                  <a:pt x="-10430" y="3178806"/>
                  <a:pt x="0" y="3132071"/>
                </a:cubicBezTo>
                <a:cubicBezTo>
                  <a:pt x="29440" y="2923261"/>
                  <a:pt x="-1205" y="2615110"/>
                  <a:pt x="0" y="2463346"/>
                </a:cubicBezTo>
                <a:cubicBezTo>
                  <a:pt x="1205" y="2311583"/>
                  <a:pt x="-29907" y="2118510"/>
                  <a:pt x="0" y="1825018"/>
                </a:cubicBezTo>
                <a:cubicBezTo>
                  <a:pt x="29907" y="1531526"/>
                  <a:pt x="-31689" y="1449321"/>
                  <a:pt x="0" y="1156294"/>
                </a:cubicBezTo>
                <a:cubicBezTo>
                  <a:pt x="31689" y="863267"/>
                  <a:pt x="-24904" y="366336"/>
                  <a:pt x="0" y="92414"/>
                </a:cubicBezTo>
                <a:close/>
              </a:path>
              <a:path w="6223056" h="3224485" stroke="0" extrusionOk="0">
                <a:moveTo>
                  <a:pt x="0" y="92414"/>
                </a:moveTo>
                <a:cubicBezTo>
                  <a:pt x="-12083" y="41035"/>
                  <a:pt x="41721" y="-1193"/>
                  <a:pt x="92414" y="0"/>
                </a:cubicBezTo>
                <a:cubicBezTo>
                  <a:pt x="246083" y="-19746"/>
                  <a:pt x="424901" y="-17702"/>
                  <a:pt x="642564" y="0"/>
                </a:cubicBezTo>
                <a:cubicBezTo>
                  <a:pt x="860227" y="17702"/>
                  <a:pt x="918412" y="-17954"/>
                  <a:pt x="1132331" y="0"/>
                </a:cubicBezTo>
                <a:cubicBezTo>
                  <a:pt x="1346250" y="17954"/>
                  <a:pt x="1548487" y="-24126"/>
                  <a:pt x="1924010" y="0"/>
                </a:cubicBezTo>
                <a:cubicBezTo>
                  <a:pt x="2299533" y="24126"/>
                  <a:pt x="2296174" y="25994"/>
                  <a:pt x="2534542" y="0"/>
                </a:cubicBezTo>
                <a:cubicBezTo>
                  <a:pt x="2772910" y="-25994"/>
                  <a:pt x="2974703" y="-30194"/>
                  <a:pt x="3326221" y="0"/>
                </a:cubicBezTo>
                <a:cubicBezTo>
                  <a:pt x="3677739" y="30194"/>
                  <a:pt x="3779516" y="-1508"/>
                  <a:pt x="4057517" y="0"/>
                </a:cubicBezTo>
                <a:cubicBezTo>
                  <a:pt x="4335518" y="1508"/>
                  <a:pt x="4399971" y="21132"/>
                  <a:pt x="4547284" y="0"/>
                </a:cubicBezTo>
                <a:cubicBezTo>
                  <a:pt x="4694597" y="-21132"/>
                  <a:pt x="4925358" y="25719"/>
                  <a:pt x="5097434" y="0"/>
                </a:cubicBezTo>
                <a:cubicBezTo>
                  <a:pt x="5269510" y="-25719"/>
                  <a:pt x="5900884" y="40791"/>
                  <a:pt x="6130642" y="0"/>
                </a:cubicBezTo>
                <a:cubicBezTo>
                  <a:pt x="6177744" y="-7856"/>
                  <a:pt x="6226651" y="49846"/>
                  <a:pt x="6223056" y="92414"/>
                </a:cubicBezTo>
                <a:cubicBezTo>
                  <a:pt x="6242998" y="252106"/>
                  <a:pt x="6218544" y="474293"/>
                  <a:pt x="6223056" y="669949"/>
                </a:cubicBezTo>
                <a:cubicBezTo>
                  <a:pt x="6227568" y="865605"/>
                  <a:pt x="6220077" y="1074596"/>
                  <a:pt x="6223056" y="1277880"/>
                </a:cubicBezTo>
                <a:cubicBezTo>
                  <a:pt x="6226035" y="1481164"/>
                  <a:pt x="6210944" y="1673010"/>
                  <a:pt x="6223056" y="1946605"/>
                </a:cubicBezTo>
                <a:cubicBezTo>
                  <a:pt x="6235168" y="2220200"/>
                  <a:pt x="6231598" y="2387085"/>
                  <a:pt x="6223056" y="2554536"/>
                </a:cubicBezTo>
                <a:cubicBezTo>
                  <a:pt x="6214514" y="2721987"/>
                  <a:pt x="6249755" y="2967167"/>
                  <a:pt x="6223056" y="3132071"/>
                </a:cubicBezTo>
                <a:cubicBezTo>
                  <a:pt x="6229302" y="3186947"/>
                  <a:pt x="6180677" y="3223582"/>
                  <a:pt x="6130642" y="3224485"/>
                </a:cubicBezTo>
                <a:cubicBezTo>
                  <a:pt x="5933038" y="3245112"/>
                  <a:pt x="5827729" y="3235846"/>
                  <a:pt x="5640875" y="3224485"/>
                </a:cubicBezTo>
                <a:cubicBezTo>
                  <a:pt x="5454021" y="3213124"/>
                  <a:pt x="5162249" y="3247743"/>
                  <a:pt x="5030343" y="3224485"/>
                </a:cubicBezTo>
                <a:cubicBezTo>
                  <a:pt x="4898437" y="3201227"/>
                  <a:pt x="4578173" y="3223879"/>
                  <a:pt x="4238664" y="3224485"/>
                </a:cubicBezTo>
                <a:cubicBezTo>
                  <a:pt x="3899155" y="3225091"/>
                  <a:pt x="3922415" y="3198984"/>
                  <a:pt x="3628132" y="3224485"/>
                </a:cubicBezTo>
                <a:cubicBezTo>
                  <a:pt x="3333849" y="3249986"/>
                  <a:pt x="3337025" y="3200292"/>
                  <a:pt x="3077982" y="3224485"/>
                </a:cubicBezTo>
                <a:cubicBezTo>
                  <a:pt x="2818939" y="3248679"/>
                  <a:pt x="2587660" y="3254891"/>
                  <a:pt x="2346686" y="3224485"/>
                </a:cubicBezTo>
                <a:cubicBezTo>
                  <a:pt x="2105712" y="3194079"/>
                  <a:pt x="1900908" y="3217809"/>
                  <a:pt x="1675772" y="3224485"/>
                </a:cubicBezTo>
                <a:cubicBezTo>
                  <a:pt x="1450636" y="3231161"/>
                  <a:pt x="1293042" y="3245903"/>
                  <a:pt x="1186004" y="3224485"/>
                </a:cubicBezTo>
                <a:cubicBezTo>
                  <a:pt x="1078966" y="3203067"/>
                  <a:pt x="517000" y="3181906"/>
                  <a:pt x="92414" y="3224485"/>
                </a:cubicBezTo>
                <a:cubicBezTo>
                  <a:pt x="36700" y="3227308"/>
                  <a:pt x="1377" y="3181773"/>
                  <a:pt x="0" y="3132071"/>
                </a:cubicBezTo>
                <a:cubicBezTo>
                  <a:pt x="-9816" y="2826024"/>
                  <a:pt x="-7270" y="2677361"/>
                  <a:pt x="0" y="2493743"/>
                </a:cubicBezTo>
                <a:cubicBezTo>
                  <a:pt x="7270" y="2310125"/>
                  <a:pt x="-17255" y="2101242"/>
                  <a:pt x="0" y="1885812"/>
                </a:cubicBezTo>
                <a:cubicBezTo>
                  <a:pt x="17255" y="1670382"/>
                  <a:pt x="20436" y="1472731"/>
                  <a:pt x="0" y="1277880"/>
                </a:cubicBezTo>
                <a:cubicBezTo>
                  <a:pt x="-20436" y="1083029"/>
                  <a:pt x="17112" y="774764"/>
                  <a:pt x="0" y="639552"/>
                </a:cubicBezTo>
                <a:cubicBezTo>
                  <a:pt x="-17112" y="504340"/>
                  <a:pt x="12624" y="209002"/>
                  <a:pt x="0" y="92414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553135443">
                  <a:prstGeom prst="roundRect">
                    <a:avLst>
                      <a:gd name="adj" fmla="val 286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74295" tIns="37148" rIns="74295" bIns="37148" rtlCol="0" anchor="ctr">
            <a:noAutofit/>
          </a:bodyPr>
          <a:lstStyle>
            <a:defPPr>
              <a:defRPr lang="de-DE"/>
            </a:defPPr>
            <a:lvl1pPr marL="0" indent="0" algn="l" defTabSz="914400" rtl="0" eaLnBrk="1" latinLnBrk="0" hangingPunct="1">
              <a:buFont typeface="Arial" panose="020B0604020202020204" pitchFamily="34" charset="0"/>
              <a:buNone/>
              <a:defRPr sz="14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8650" indent="-171450" algn="l" defTabSz="914400" rtl="0" eaLnBrk="1" latinLnBrk="0" hangingPunct="1"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de-DE" sz="1138" b="1" dirty="0">
                <a:solidFill>
                  <a:schemeClr val="tx1"/>
                </a:solidFill>
              </a:rPr>
              <a:t>Tipps und Infos für Eltern</a:t>
            </a:r>
          </a:p>
          <a:p>
            <a:pPr algn="ctr"/>
            <a:endParaRPr lang="de-DE" sz="1138" dirty="0">
              <a:solidFill>
                <a:schemeClr val="tx1"/>
              </a:solidFill>
            </a:endParaRPr>
          </a:p>
          <a:p>
            <a:pPr marL="432000" lvl="1" indent="-232172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de-DE" sz="1100" dirty="0"/>
              <a:t>Kinder lernen ihr Verhalten im Straßenverkehr zunächst von ihren Eltern. Leben Sie das richtige Verhalten konsequent vor. </a:t>
            </a:r>
          </a:p>
          <a:p>
            <a:pPr marL="432000" lvl="1" indent="-232172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de-DE" sz="1100" dirty="0"/>
              <a:t>Durch Bring- und Holdienste mit dem Auto geht die selbstständige Mobilität der Kinder verloren oder wird erst gar nicht erlernt. </a:t>
            </a:r>
          </a:p>
          <a:p>
            <a:pPr marL="432000" lvl="1" indent="-232172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de-DE" sz="1100" dirty="0"/>
              <a:t>Achten Sie darauf, dass ihre Kinder rechtzeitig das Haus verlassen. So riskieren Sie nicht, dass sie aus Angst vorm Zuspätkommen auf dem Weg zur Schule unachtsam werden. </a:t>
            </a:r>
          </a:p>
          <a:p>
            <a:pPr marL="432000" lvl="1" indent="-232172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de-DE" sz="1100" dirty="0"/>
              <a:t>Der Schulweg unterliegt grundsätzlich nicht der Aufsichtspflicht der Schule, sondern der Eltern. </a:t>
            </a:r>
          </a:p>
          <a:p>
            <a:pPr marL="432000" lvl="1" indent="-232172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de-DE" sz="1100" dirty="0"/>
              <a:t>Wenn Kinder auf dem Weg zur Schule bunte oder reflektierende Kleidung tragen, sind sie auch bei Dunkelheit für andere Verkehrsteilnehmer besser sichtbar. </a:t>
            </a:r>
          </a:p>
          <a:p>
            <a:pPr marL="432000" lvl="1" indent="-232172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de-DE" sz="1100" dirty="0"/>
              <a:t>Wenn die Schultasche zu schwer ist, erfragen Sie bei der Schule, ob tatsächlich jeden Tag alle Schulutensilien mitgenommen werden müssen. </a:t>
            </a:r>
          </a:p>
          <a:p>
            <a:pPr marL="432000" lvl="1" indent="-232172"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de-DE" sz="1100" dirty="0"/>
              <a:t>Sprechen Sie im Laufe des Schuljahres regelmäßig mit Ihren Kindern über den Schulweg, um zu erkennen, ob alles in Ordnung ist. </a:t>
            </a:r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C5DFD43E-FE83-5F97-84A4-A5332F7A330E}"/>
              </a:ext>
            </a:extLst>
          </p:cNvPr>
          <p:cNvSpPr txBox="1">
            <a:spLocks/>
          </p:cNvSpPr>
          <p:nvPr/>
        </p:nvSpPr>
        <p:spPr>
          <a:xfrm>
            <a:off x="253733" y="1698193"/>
            <a:ext cx="2766124" cy="3902104"/>
          </a:xfrm>
          <a:custGeom>
            <a:avLst/>
            <a:gdLst>
              <a:gd name="csX0" fmla="*/ 0 w 2766124"/>
              <a:gd name="csY0" fmla="*/ 115790 h 3902104"/>
              <a:gd name="csX1" fmla="*/ 115790 w 2766124"/>
              <a:gd name="csY1" fmla="*/ 0 h 3902104"/>
              <a:gd name="csX2" fmla="*/ 673390 w 2766124"/>
              <a:gd name="csY2" fmla="*/ 0 h 3902104"/>
              <a:gd name="csX3" fmla="*/ 1281680 w 2766124"/>
              <a:gd name="csY3" fmla="*/ 0 h 3902104"/>
              <a:gd name="csX4" fmla="*/ 1940662 w 2766124"/>
              <a:gd name="csY4" fmla="*/ 0 h 3902104"/>
              <a:gd name="csX5" fmla="*/ 2650334 w 2766124"/>
              <a:gd name="csY5" fmla="*/ 0 h 3902104"/>
              <a:gd name="csX6" fmla="*/ 2766124 w 2766124"/>
              <a:gd name="csY6" fmla="*/ 115790 h 3902104"/>
              <a:gd name="csX7" fmla="*/ 2766124 w 2766124"/>
              <a:gd name="csY7" fmla="*/ 690839 h 3902104"/>
              <a:gd name="csX8" fmla="*/ 2766124 w 2766124"/>
              <a:gd name="csY8" fmla="*/ 1302593 h 3902104"/>
              <a:gd name="csX9" fmla="*/ 2766124 w 2766124"/>
              <a:gd name="csY9" fmla="*/ 1804231 h 3902104"/>
              <a:gd name="csX10" fmla="*/ 2766124 w 2766124"/>
              <a:gd name="csY10" fmla="*/ 2489396 h 3902104"/>
              <a:gd name="csX11" fmla="*/ 2766124 w 2766124"/>
              <a:gd name="csY11" fmla="*/ 3064444 h 3902104"/>
              <a:gd name="csX12" fmla="*/ 2766124 w 2766124"/>
              <a:gd name="csY12" fmla="*/ 3786314 h 3902104"/>
              <a:gd name="csX13" fmla="*/ 2650334 w 2766124"/>
              <a:gd name="csY13" fmla="*/ 3902104 h 3902104"/>
              <a:gd name="csX14" fmla="*/ 2092734 w 2766124"/>
              <a:gd name="csY14" fmla="*/ 3902104 h 3902104"/>
              <a:gd name="csX15" fmla="*/ 1408407 w 2766124"/>
              <a:gd name="csY15" fmla="*/ 3902104 h 3902104"/>
              <a:gd name="csX16" fmla="*/ 800117 w 2766124"/>
              <a:gd name="csY16" fmla="*/ 3902104 h 3902104"/>
              <a:gd name="csX17" fmla="*/ 115790 w 2766124"/>
              <a:gd name="csY17" fmla="*/ 3902104 h 3902104"/>
              <a:gd name="csX18" fmla="*/ 0 w 2766124"/>
              <a:gd name="csY18" fmla="*/ 3786314 h 3902104"/>
              <a:gd name="csX19" fmla="*/ 0 w 2766124"/>
              <a:gd name="csY19" fmla="*/ 3101150 h 3902104"/>
              <a:gd name="csX20" fmla="*/ 0 w 2766124"/>
              <a:gd name="csY20" fmla="*/ 2489396 h 3902104"/>
              <a:gd name="csX21" fmla="*/ 0 w 2766124"/>
              <a:gd name="csY21" fmla="*/ 1987757 h 3902104"/>
              <a:gd name="csX22" fmla="*/ 0 w 2766124"/>
              <a:gd name="csY22" fmla="*/ 1486119 h 3902104"/>
              <a:gd name="csX23" fmla="*/ 0 w 2766124"/>
              <a:gd name="csY23" fmla="*/ 911070 h 3902104"/>
              <a:gd name="csX24" fmla="*/ 0 w 2766124"/>
              <a:gd name="csY24" fmla="*/ 115790 h 390210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2766124" h="3902104" fill="none" extrusionOk="0">
                <a:moveTo>
                  <a:pt x="0" y="115790"/>
                </a:moveTo>
                <a:cubicBezTo>
                  <a:pt x="-1044" y="53364"/>
                  <a:pt x="55392" y="-9545"/>
                  <a:pt x="115790" y="0"/>
                </a:cubicBezTo>
                <a:cubicBezTo>
                  <a:pt x="387211" y="-26135"/>
                  <a:pt x="517657" y="-4089"/>
                  <a:pt x="673390" y="0"/>
                </a:cubicBezTo>
                <a:cubicBezTo>
                  <a:pt x="829123" y="4089"/>
                  <a:pt x="1053410" y="29785"/>
                  <a:pt x="1281680" y="0"/>
                </a:cubicBezTo>
                <a:cubicBezTo>
                  <a:pt x="1509950" y="-29785"/>
                  <a:pt x="1637200" y="31298"/>
                  <a:pt x="1940662" y="0"/>
                </a:cubicBezTo>
                <a:cubicBezTo>
                  <a:pt x="2244124" y="-31298"/>
                  <a:pt x="2494635" y="-29922"/>
                  <a:pt x="2650334" y="0"/>
                </a:cubicBezTo>
                <a:cubicBezTo>
                  <a:pt x="2709179" y="10275"/>
                  <a:pt x="2765115" y="38824"/>
                  <a:pt x="2766124" y="115790"/>
                </a:cubicBezTo>
                <a:cubicBezTo>
                  <a:pt x="2787040" y="303773"/>
                  <a:pt x="2772211" y="480564"/>
                  <a:pt x="2766124" y="690839"/>
                </a:cubicBezTo>
                <a:cubicBezTo>
                  <a:pt x="2760037" y="901114"/>
                  <a:pt x="2748097" y="1071365"/>
                  <a:pt x="2766124" y="1302593"/>
                </a:cubicBezTo>
                <a:cubicBezTo>
                  <a:pt x="2784151" y="1533821"/>
                  <a:pt x="2774368" y="1653804"/>
                  <a:pt x="2766124" y="1804231"/>
                </a:cubicBezTo>
                <a:cubicBezTo>
                  <a:pt x="2757880" y="1954658"/>
                  <a:pt x="2748865" y="2234675"/>
                  <a:pt x="2766124" y="2489396"/>
                </a:cubicBezTo>
                <a:cubicBezTo>
                  <a:pt x="2783383" y="2744118"/>
                  <a:pt x="2789169" y="2929324"/>
                  <a:pt x="2766124" y="3064444"/>
                </a:cubicBezTo>
                <a:cubicBezTo>
                  <a:pt x="2743079" y="3199564"/>
                  <a:pt x="2772123" y="3586467"/>
                  <a:pt x="2766124" y="3786314"/>
                </a:cubicBezTo>
                <a:cubicBezTo>
                  <a:pt x="2751362" y="3849869"/>
                  <a:pt x="2728031" y="3904207"/>
                  <a:pt x="2650334" y="3902104"/>
                </a:cubicBezTo>
                <a:cubicBezTo>
                  <a:pt x="2468726" y="3875435"/>
                  <a:pt x="2340293" y="3888047"/>
                  <a:pt x="2092734" y="3902104"/>
                </a:cubicBezTo>
                <a:cubicBezTo>
                  <a:pt x="1845175" y="3916161"/>
                  <a:pt x="1714153" y="3921006"/>
                  <a:pt x="1408407" y="3902104"/>
                </a:cubicBezTo>
                <a:cubicBezTo>
                  <a:pt x="1102661" y="3883202"/>
                  <a:pt x="1058936" y="3918258"/>
                  <a:pt x="800117" y="3902104"/>
                </a:cubicBezTo>
                <a:cubicBezTo>
                  <a:pt x="541298" y="3885951"/>
                  <a:pt x="435646" y="3880145"/>
                  <a:pt x="115790" y="3902104"/>
                </a:cubicBezTo>
                <a:cubicBezTo>
                  <a:pt x="51010" y="3906255"/>
                  <a:pt x="-1073" y="3837145"/>
                  <a:pt x="0" y="3786314"/>
                </a:cubicBezTo>
                <a:cubicBezTo>
                  <a:pt x="-26970" y="3456653"/>
                  <a:pt x="-512" y="3399329"/>
                  <a:pt x="0" y="3101150"/>
                </a:cubicBezTo>
                <a:cubicBezTo>
                  <a:pt x="512" y="2802971"/>
                  <a:pt x="26778" y="2651986"/>
                  <a:pt x="0" y="2489396"/>
                </a:cubicBezTo>
                <a:cubicBezTo>
                  <a:pt x="-26778" y="2326806"/>
                  <a:pt x="-742" y="2150567"/>
                  <a:pt x="0" y="1987757"/>
                </a:cubicBezTo>
                <a:cubicBezTo>
                  <a:pt x="742" y="1824947"/>
                  <a:pt x="20271" y="1602537"/>
                  <a:pt x="0" y="1486119"/>
                </a:cubicBezTo>
                <a:cubicBezTo>
                  <a:pt x="-20271" y="1369701"/>
                  <a:pt x="24760" y="1047880"/>
                  <a:pt x="0" y="911070"/>
                </a:cubicBezTo>
                <a:cubicBezTo>
                  <a:pt x="-24760" y="774260"/>
                  <a:pt x="-31592" y="457457"/>
                  <a:pt x="0" y="115790"/>
                </a:cubicBezTo>
                <a:close/>
              </a:path>
              <a:path w="2766124" h="3902104" stroke="0" extrusionOk="0">
                <a:moveTo>
                  <a:pt x="0" y="115790"/>
                </a:moveTo>
                <a:cubicBezTo>
                  <a:pt x="-3050" y="46914"/>
                  <a:pt x="43310" y="-2034"/>
                  <a:pt x="115790" y="0"/>
                </a:cubicBezTo>
                <a:cubicBezTo>
                  <a:pt x="327661" y="-1679"/>
                  <a:pt x="500094" y="-5296"/>
                  <a:pt x="724081" y="0"/>
                </a:cubicBezTo>
                <a:cubicBezTo>
                  <a:pt x="948068" y="5296"/>
                  <a:pt x="1069470" y="-28578"/>
                  <a:pt x="1332371" y="0"/>
                </a:cubicBezTo>
                <a:cubicBezTo>
                  <a:pt x="1595272" y="28578"/>
                  <a:pt x="1677208" y="-24488"/>
                  <a:pt x="1889971" y="0"/>
                </a:cubicBezTo>
                <a:cubicBezTo>
                  <a:pt x="2102734" y="24488"/>
                  <a:pt x="2481045" y="6191"/>
                  <a:pt x="2650334" y="0"/>
                </a:cubicBezTo>
                <a:cubicBezTo>
                  <a:pt x="2704893" y="-10356"/>
                  <a:pt x="2763879" y="52275"/>
                  <a:pt x="2766124" y="115790"/>
                </a:cubicBezTo>
                <a:cubicBezTo>
                  <a:pt x="2756103" y="354620"/>
                  <a:pt x="2745373" y="523809"/>
                  <a:pt x="2766124" y="764249"/>
                </a:cubicBezTo>
                <a:cubicBezTo>
                  <a:pt x="2786875" y="1004689"/>
                  <a:pt x="2756287" y="1147955"/>
                  <a:pt x="2766124" y="1376003"/>
                </a:cubicBezTo>
                <a:cubicBezTo>
                  <a:pt x="2775961" y="1604051"/>
                  <a:pt x="2794391" y="1694559"/>
                  <a:pt x="2766124" y="1987757"/>
                </a:cubicBezTo>
                <a:cubicBezTo>
                  <a:pt x="2737857" y="2280955"/>
                  <a:pt x="2786433" y="2389316"/>
                  <a:pt x="2766124" y="2562806"/>
                </a:cubicBezTo>
                <a:cubicBezTo>
                  <a:pt x="2745815" y="2736296"/>
                  <a:pt x="2782052" y="2901312"/>
                  <a:pt x="2766124" y="3101150"/>
                </a:cubicBezTo>
                <a:cubicBezTo>
                  <a:pt x="2750196" y="3300988"/>
                  <a:pt x="2780769" y="3524597"/>
                  <a:pt x="2766124" y="3786314"/>
                </a:cubicBezTo>
                <a:cubicBezTo>
                  <a:pt x="2758638" y="3847019"/>
                  <a:pt x="2710979" y="3904393"/>
                  <a:pt x="2650334" y="3902104"/>
                </a:cubicBezTo>
                <a:cubicBezTo>
                  <a:pt x="2440552" y="3919347"/>
                  <a:pt x="2330807" y="3901134"/>
                  <a:pt x="2016698" y="3902104"/>
                </a:cubicBezTo>
                <a:cubicBezTo>
                  <a:pt x="1702589" y="3903074"/>
                  <a:pt x="1659209" y="3905390"/>
                  <a:pt x="1459098" y="3902104"/>
                </a:cubicBezTo>
                <a:cubicBezTo>
                  <a:pt x="1258987" y="3898818"/>
                  <a:pt x="1124510" y="3878923"/>
                  <a:pt x="825462" y="3902104"/>
                </a:cubicBezTo>
                <a:cubicBezTo>
                  <a:pt x="526414" y="3925285"/>
                  <a:pt x="258806" y="3931202"/>
                  <a:pt x="115790" y="3902104"/>
                </a:cubicBezTo>
                <a:cubicBezTo>
                  <a:pt x="58921" y="3901516"/>
                  <a:pt x="8185" y="3850155"/>
                  <a:pt x="0" y="3786314"/>
                </a:cubicBezTo>
                <a:cubicBezTo>
                  <a:pt x="3782" y="3609689"/>
                  <a:pt x="-5375" y="3479904"/>
                  <a:pt x="0" y="3211265"/>
                </a:cubicBezTo>
                <a:cubicBezTo>
                  <a:pt x="5375" y="2942626"/>
                  <a:pt x="9720" y="2849206"/>
                  <a:pt x="0" y="2526101"/>
                </a:cubicBezTo>
                <a:cubicBezTo>
                  <a:pt x="-9720" y="2202996"/>
                  <a:pt x="6522" y="2197706"/>
                  <a:pt x="0" y="1914347"/>
                </a:cubicBezTo>
                <a:cubicBezTo>
                  <a:pt x="-6522" y="1630988"/>
                  <a:pt x="-17604" y="1536623"/>
                  <a:pt x="0" y="1412708"/>
                </a:cubicBezTo>
                <a:cubicBezTo>
                  <a:pt x="17604" y="1288793"/>
                  <a:pt x="-19453" y="1038791"/>
                  <a:pt x="0" y="911070"/>
                </a:cubicBezTo>
                <a:cubicBezTo>
                  <a:pt x="19453" y="783349"/>
                  <a:pt x="38345" y="468692"/>
                  <a:pt x="0" y="11579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143351433">
                  <a:prstGeom prst="roundRect">
                    <a:avLst>
                      <a:gd name="adj" fmla="val 4186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74295" tIns="37148" rIns="74295" bIns="37148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e-DE" sz="1138" b="1" dirty="0"/>
              <a:t>Warum sollten meine Kinder selbstständig zur Schule gehen? </a:t>
            </a:r>
          </a:p>
          <a:p>
            <a:pPr marL="432000" lvl="1" indent="-232172" algn="l">
              <a:lnSpc>
                <a:spcPct val="10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de-DE" sz="1100" dirty="0"/>
              <a:t>Kinder sammeln wichtige Erfahrungen im Verkehrsgeschehen und lernen, sich in ihrer Umgebung zu orientieren.</a:t>
            </a:r>
          </a:p>
          <a:p>
            <a:pPr marL="432000" lvl="1" indent="-232172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1100" dirty="0"/>
              <a:t>Der gemeinsame Schulweg mit Freunden fördert die soziale Entwicklung, da Probleme im Straßenverkehr gemeinsam bewältigt werden.</a:t>
            </a:r>
          </a:p>
          <a:p>
            <a:pPr marL="432000" lvl="1" indent="-232172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1100" dirty="0"/>
              <a:t>Das Selbst- und Verantwortungsbewusstsein wird gestärkt.</a:t>
            </a:r>
          </a:p>
          <a:p>
            <a:pPr marL="432000" lvl="1" indent="-232172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1100" dirty="0"/>
              <a:t>Die Bewegung auf dem Schulweg dient als Ausgleich zum Sitzen in der Schule und hilft, das Gelernte zu verarbeiten. </a:t>
            </a:r>
          </a:p>
          <a:p>
            <a:pPr marL="432000" lvl="1" indent="-232172" algn="l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de-DE" sz="1100" dirty="0"/>
              <a:t>Kinder bekommen generell mehr Lust rauszugehen.</a:t>
            </a:r>
          </a:p>
          <a:p>
            <a:endParaRPr lang="de-DE" sz="1950" dirty="0"/>
          </a:p>
        </p:txBody>
      </p:sp>
      <p:sp>
        <p:nvSpPr>
          <p:cNvPr id="6" name="Titelplatzhalter 1">
            <a:extLst>
              <a:ext uri="{FF2B5EF4-FFF2-40B4-BE49-F238E27FC236}">
                <a16:creationId xmlns:a16="http://schemas.microsoft.com/office/drawing/2014/main" id="{F49B8D9A-042D-FD04-2F31-15D03DB1F979}"/>
              </a:ext>
            </a:extLst>
          </p:cNvPr>
          <p:cNvSpPr txBox="1">
            <a:spLocks/>
          </p:cNvSpPr>
          <p:nvPr/>
        </p:nvSpPr>
        <p:spPr>
          <a:xfrm>
            <a:off x="201600" y="223200"/>
            <a:ext cx="9360000" cy="585000"/>
          </a:xfrm>
          <a:custGeom>
            <a:avLst/>
            <a:gdLst>
              <a:gd name="csX0" fmla="*/ 0 w 9360000"/>
              <a:gd name="csY0" fmla="*/ 97502 h 585000"/>
              <a:gd name="csX1" fmla="*/ 97502 w 9360000"/>
              <a:gd name="csY1" fmla="*/ 0 h 585000"/>
              <a:gd name="csX2" fmla="*/ 568845 w 9360000"/>
              <a:gd name="csY2" fmla="*/ 0 h 585000"/>
              <a:gd name="csX3" fmla="*/ 1406787 w 9360000"/>
              <a:gd name="csY3" fmla="*/ 0 h 585000"/>
              <a:gd name="csX4" fmla="*/ 2061430 w 9360000"/>
              <a:gd name="csY4" fmla="*/ 0 h 585000"/>
              <a:gd name="csX5" fmla="*/ 2441122 w 9360000"/>
              <a:gd name="csY5" fmla="*/ 0 h 585000"/>
              <a:gd name="csX6" fmla="*/ 2912465 w 9360000"/>
              <a:gd name="csY6" fmla="*/ 0 h 585000"/>
              <a:gd name="csX7" fmla="*/ 3658758 w 9360000"/>
              <a:gd name="csY7" fmla="*/ 0 h 585000"/>
              <a:gd name="csX8" fmla="*/ 4496700 w 9360000"/>
              <a:gd name="csY8" fmla="*/ 0 h 585000"/>
              <a:gd name="csX9" fmla="*/ 5242993 w 9360000"/>
              <a:gd name="csY9" fmla="*/ 0 h 585000"/>
              <a:gd name="csX10" fmla="*/ 5622685 w 9360000"/>
              <a:gd name="csY10" fmla="*/ 0 h 585000"/>
              <a:gd name="csX11" fmla="*/ 6002378 w 9360000"/>
              <a:gd name="csY11" fmla="*/ 0 h 585000"/>
              <a:gd name="csX12" fmla="*/ 6657021 w 9360000"/>
              <a:gd name="csY12" fmla="*/ 0 h 585000"/>
              <a:gd name="csX13" fmla="*/ 7220013 w 9360000"/>
              <a:gd name="csY13" fmla="*/ 0 h 585000"/>
              <a:gd name="csX14" fmla="*/ 8057956 w 9360000"/>
              <a:gd name="csY14" fmla="*/ 0 h 585000"/>
              <a:gd name="csX15" fmla="*/ 8529298 w 9360000"/>
              <a:gd name="csY15" fmla="*/ 0 h 585000"/>
              <a:gd name="csX16" fmla="*/ 9262498 w 9360000"/>
              <a:gd name="csY16" fmla="*/ 0 h 585000"/>
              <a:gd name="csX17" fmla="*/ 9360000 w 9360000"/>
              <a:gd name="csY17" fmla="*/ 97502 h 585000"/>
              <a:gd name="csX18" fmla="*/ 9360000 w 9360000"/>
              <a:gd name="csY18" fmla="*/ 487498 h 585000"/>
              <a:gd name="csX19" fmla="*/ 9262498 w 9360000"/>
              <a:gd name="csY19" fmla="*/ 585000 h 585000"/>
              <a:gd name="csX20" fmla="*/ 8424556 w 9360000"/>
              <a:gd name="csY20" fmla="*/ 585000 h 585000"/>
              <a:gd name="csX21" fmla="*/ 7586613 w 9360000"/>
              <a:gd name="csY21" fmla="*/ 585000 h 585000"/>
              <a:gd name="csX22" fmla="*/ 7206920 w 9360000"/>
              <a:gd name="csY22" fmla="*/ 585000 h 585000"/>
              <a:gd name="csX23" fmla="*/ 6735578 w 9360000"/>
              <a:gd name="csY23" fmla="*/ 585000 h 585000"/>
              <a:gd name="csX24" fmla="*/ 6264235 w 9360000"/>
              <a:gd name="csY24" fmla="*/ 585000 h 585000"/>
              <a:gd name="csX25" fmla="*/ 5701242 w 9360000"/>
              <a:gd name="csY25" fmla="*/ 585000 h 585000"/>
              <a:gd name="csX26" fmla="*/ 5229900 w 9360000"/>
              <a:gd name="csY26" fmla="*/ 585000 h 585000"/>
              <a:gd name="csX27" fmla="*/ 4850207 w 9360000"/>
              <a:gd name="csY27" fmla="*/ 585000 h 585000"/>
              <a:gd name="csX28" fmla="*/ 4012265 w 9360000"/>
              <a:gd name="csY28" fmla="*/ 585000 h 585000"/>
              <a:gd name="csX29" fmla="*/ 3449272 w 9360000"/>
              <a:gd name="csY29" fmla="*/ 585000 h 585000"/>
              <a:gd name="csX30" fmla="*/ 2611329 w 9360000"/>
              <a:gd name="csY30" fmla="*/ 585000 h 585000"/>
              <a:gd name="csX31" fmla="*/ 1865037 w 9360000"/>
              <a:gd name="csY31" fmla="*/ 585000 h 585000"/>
              <a:gd name="csX32" fmla="*/ 1302044 w 9360000"/>
              <a:gd name="csY32" fmla="*/ 585000 h 585000"/>
              <a:gd name="csX33" fmla="*/ 739052 w 9360000"/>
              <a:gd name="csY33" fmla="*/ 585000 h 585000"/>
              <a:gd name="csX34" fmla="*/ 97502 w 9360000"/>
              <a:gd name="csY34" fmla="*/ 585000 h 585000"/>
              <a:gd name="csX35" fmla="*/ 0 w 9360000"/>
              <a:gd name="csY35" fmla="*/ 487498 h 585000"/>
              <a:gd name="csX36" fmla="*/ 0 w 9360000"/>
              <a:gd name="csY36" fmla="*/ 97502 h 585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</a:cxnLst>
            <a:rect l="l" t="t" r="r" b="b"/>
            <a:pathLst>
              <a:path w="9360000" h="585000" fill="none" extrusionOk="0">
                <a:moveTo>
                  <a:pt x="0" y="97502"/>
                </a:moveTo>
                <a:cubicBezTo>
                  <a:pt x="5955" y="47308"/>
                  <a:pt x="53179" y="2761"/>
                  <a:pt x="97502" y="0"/>
                </a:cubicBezTo>
                <a:cubicBezTo>
                  <a:pt x="217712" y="15424"/>
                  <a:pt x="343225" y="10627"/>
                  <a:pt x="568845" y="0"/>
                </a:cubicBezTo>
                <a:cubicBezTo>
                  <a:pt x="794465" y="-10627"/>
                  <a:pt x="1149980" y="6217"/>
                  <a:pt x="1406787" y="0"/>
                </a:cubicBezTo>
                <a:cubicBezTo>
                  <a:pt x="1663594" y="-6217"/>
                  <a:pt x="1918375" y="-925"/>
                  <a:pt x="2061430" y="0"/>
                </a:cubicBezTo>
                <a:cubicBezTo>
                  <a:pt x="2204485" y="925"/>
                  <a:pt x="2315329" y="17645"/>
                  <a:pt x="2441122" y="0"/>
                </a:cubicBezTo>
                <a:cubicBezTo>
                  <a:pt x="2566915" y="-17645"/>
                  <a:pt x="2761545" y="-14350"/>
                  <a:pt x="2912465" y="0"/>
                </a:cubicBezTo>
                <a:cubicBezTo>
                  <a:pt x="3063385" y="14350"/>
                  <a:pt x="3503393" y="-15316"/>
                  <a:pt x="3658758" y="0"/>
                </a:cubicBezTo>
                <a:cubicBezTo>
                  <a:pt x="3814123" y="15316"/>
                  <a:pt x="4233904" y="17695"/>
                  <a:pt x="4496700" y="0"/>
                </a:cubicBezTo>
                <a:cubicBezTo>
                  <a:pt x="4759496" y="-17695"/>
                  <a:pt x="4963525" y="30371"/>
                  <a:pt x="5242993" y="0"/>
                </a:cubicBezTo>
                <a:cubicBezTo>
                  <a:pt x="5522461" y="-30371"/>
                  <a:pt x="5545982" y="-7751"/>
                  <a:pt x="5622685" y="0"/>
                </a:cubicBezTo>
                <a:cubicBezTo>
                  <a:pt x="5699388" y="7751"/>
                  <a:pt x="5888747" y="-6755"/>
                  <a:pt x="6002378" y="0"/>
                </a:cubicBezTo>
                <a:cubicBezTo>
                  <a:pt x="6116009" y="6755"/>
                  <a:pt x="6377166" y="23440"/>
                  <a:pt x="6657021" y="0"/>
                </a:cubicBezTo>
                <a:cubicBezTo>
                  <a:pt x="6936876" y="-23440"/>
                  <a:pt x="6969792" y="-8577"/>
                  <a:pt x="7220013" y="0"/>
                </a:cubicBezTo>
                <a:cubicBezTo>
                  <a:pt x="7470234" y="8577"/>
                  <a:pt x="7754829" y="35513"/>
                  <a:pt x="8057956" y="0"/>
                </a:cubicBezTo>
                <a:cubicBezTo>
                  <a:pt x="8361083" y="-35513"/>
                  <a:pt x="8372463" y="-14955"/>
                  <a:pt x="8529298" y="0"/>
                </a:cubicBezTo>
                <a:cubicBezTo>
                  <a:pt x="8686133" y="14955"/>
                  <a:pt x="9111245" y="5549"/>
                  <a:pt x="9262498" y="0"/>
                </a:cubicBezTo>
                <a:cubicBezTo>
                  <a:pt x="9320434" y="176"/>
                  <a:pt x="9365753" y="34620"/>
                  <a:pt x="9360000" y="97502"/>
                </a:cubicBezTo>
                <a:cubicBezTo>
                  <a:pt x="9349492" y="181651"/>
                  <a:pt x="9343755" y="297133"/>
                  <a:pt x="9360000" y="487498"/>
                </a:cubicBezTo>
                <a:cubicBezTo>
                  <a:pt x="9352752" y="534131"/>
                  <a:pt x="9314053" y="581494"/>
                  <a:pt x="9262498" y="585000"/>
                </a:cubicBezTo>
                <a:cubicBezTo>
                  <a:pt x="9077377" y="606820"/>
                  <a:pt x="8691269" y="547920"/>
                  <a:pt x="8424556" y="585000"/>
                </a:cubicBezTo>
                <a:cubicBezTo>
                  <a:pt x="8157843" y="622080"/>
                  <a:pt x="7818656" y="603528"/>
                  <a:pt x="7586613" y="585000"/>
                </a:cubicBezTo>
                <a:cubicBezTo>
                  <a:pt x="7354570" y="566472"/>
                  <a:pt x="7306457" y="572196"/>
                  <a:pt x="7206920" y="585000"/>
                </a:cubicBezTo>
                <a:cubicBezTo>
                  <a:pt x="7107383" y="597804"/>
                  <a:pt x="6960590" y="596802"/>
                  <a:pt x="6735578" y="585000"/>
                </a:cubicBezTo>
                <a:cubicBezTo>
                  <a:pt x="6510566" y="573198"/>
                  <a:pt x="6426605" y="563125"/>
                  <a:pt x="6264235" y="585000"/>
                </a:cubicBezTo>
                <a:cubicBezTo>
                  <a:pt x="6101865" y="606875"/>
                  <a:pt x="5832823" y="571605"/>
                  <a:pt x="5701242" y="585000"/>
                </a:cubicBezTo>
                <a:cubicBezTo>
                  <a:pt x="5569661" y="598395"/>
                  <a:pt x="5358783" y="573533"/>
                  <a:pt x="5229900" y="585000"/>
                </a:cubicBezTo>
                <a:cubicBezTo>
                  <a:pt x="5101017" y="596467"/>
                  <a:pt x="5000903" y="573481"/>
                  <a:pt x="4850207" y="585000"/>
                </a:cubicBezTo>
                <a:cubicBezTo>
                  <a:pt x="4699511" y="596519"/>
                  <a:pt x="4423574" y="622362"/>
                  <a:pt x="4012265" y="585000"/>
                </a:cubicBezTo>
                <a:cubicBezTo>
                  <a:pt x="3600956" y="547638"/>
                  <a:pt x="3704783" y="560478"/>
                  <a:pt x="3449272" y="585000"/>
                </a:cubicBezTo>
                <a:cubicBezTo>
                  <a:pt x="3193761" y="609522"/>
                  <a:pt x="2931178" y="584101"/>
                  <a:pt x="2611329" y="585000"/>
                </a:cubicBezTo>
                <a:cubicBezTo>
                  <a:pt x="2291480" y="585899"/>
                  <a:pt x="2111325" y="552778"/>
                  <a:pt x="1865037" y="585000"/>
                </a:cubicBezTo>
                <a:cubicBezTo>
                  <a:pt x="1618749" y="617222"/>
                  <a:pt x="1461641" y="611591"/>
                  <a:pt x="1302044" y="585000"/>
                </a:cubicBezTo>
                <a:cubicBezTo>
                  <a:pt x="1142447" y="558409"/>
                  <a:pt x="958567" y="590716"/>
                  <a:pt x="739052" y="585000"/>
                </a:cubicBezTo>
                <a:cubicBezTo>
                  <a:pt x="519537" y="579284"/>
                  <a:pt x="379604" y="569791"/>
                  <a:pt x="97502" y="585000"/>
                </a:cubicBezTo>
                <a:cubicBezTo>
                  <a:pt x="40015" y="577850"/>
                  <a:pt x="-9593" y="536297"/>
                  <a:pt x="0" y="487498"/>
                </a:cubicBezTo>
                <a:cubicBezTo>
                  <a:pt x="-19347" y="397889"/>
                  <a:pt x="-16522" y="211371"/>
                  <a:pt x="0" y="97502"/>
                </a:cubicBezTo>
                <a:close/>
              </a:path>
              <a:path w="9360000" h="585000" stroke="0" extrusionOk="0">
                <a:moveTo>
                  <a:pt x="0" y="97502"/>
                </a:moveTo>
                <a:cubicBezTo>
                  <a:pt x="-585" y="41391"/>
                  <a:pt x="48912" y="843"/>
                  <a:pt x="97502" y="0"/>
                </a:cubicBezTo>
                <a:cubicBezTo>
                  <a:pt x="276452" y="-18450"/>
                  <a:pt x="391348" y="-13753"/>
                  <a:pt x="477195" y="0"/>
                </a:cubicBezTo>
                <a:cubicBezTo>
                  <a:pt x="563042" y="13753"/>
                  <a:pt x="725552" y="12314"/>
                  <a:pt x="856887" y="0"/>
                </a:cubicBezTo>
                <a:cubicBezTo>
                  <a:pt x="988222" y="-12314"/>
                  <a:pt x="1350129" y="-30736"/>
                  <a:pt x="1511530" y="0"/>
                </a:cubicBezTo>
                <a:cubicBezTo>
                  <a:pt x="1672931" y="30736"/>
                  <a:pt x="2064243" y="-11293"/>
                  <a:pt x="2257822" y="0"/>
                </a:cubicBezTo>
                <a:cubicBezTo>
                  <a:pt x="2451401" y="11293"/>
                  <a:pt x="2690774" y="-10944"/>
                  <a:pt x="2912465" y="0"/>
                </a:cubicBezTo>
                <a:cubicBezTo>
                  <a:pt x="3134156" y="10944"/>
                  <a:pt x="3345160" y="34499"/>
                  <a:pt x="3750408" y="0"/>
                </a:cubicBezTo>
                <a:cubicBezTo>
                  <a:pt x="4155656" y="-34499"/>
                  <a:pt x="4099850" y="8394"/>
                  <a:pt x="4221750" y="0"/>
                </a:cubicBezTo>
                <a:cubicBezTo>
                  <a:pt x="4343650" y="-8394"/>
                  <a:pt x="4446260" y="-17480"/>
                  <a:pt x="4601443" y="0"/>
                </a:cubicBezTo>
                <a:cubicBezTo>
                  <a:pt x="4756626" y="17480"/>
                  <a:pt x="4812082" y="1496"/>
                  <a:pt x="4981136" y="0"/>
                </a:cubicBezTo>
                <a:cubicBezTo>
                  <a:pt x="5150190" y="-1496"/>
                  <a:pt x="5397838" y="-17085"/>
                  <a:pt x="5544128" y="0"/>
                </a:cubicBezTo>
                <a:cubicBezTo>
                  <a:pt x="5690418" y="17085"/>
                  <a:pt x="5870515" y="12235"/>
                  <a:pt x="6107121" y="0"/>
                </a:cubicBezTo>
                <a:cubicBezTo>
                  <a:pt x="6343727" y="-12235"/>
                  <a:pt x="6616727" y="11640"/>
                  <a:pt x="6761763" y="0"/>
                </a:cubicBezTo>
                <a:cubicBezTo>
                  <a:pt x="6906799" y="-11640"/>
                  <a:pt x="7431331" y="-24046"/>
                  <a:pt x="7599706" y="0"/>
                </a:cubicBezTo>
                <a:cubicBezTo>
                  <a:pt x="7768081" y="24046"/>
                  <a:pt x="7793257" y="1689"/>
                  <a:pt x="7979399" y="0"/>
                </a:cubicBezTo>
                <a:cubicBezTo>
                  <a:pt x="8165541" y="-1689"/>
                  <a:pt x="8326572" y="-26777"/>
                  <a:pt x="8634041" y="0"/>
                </a:cubicBezTo>
                <a:cubicBezTo>
                  <a:pt x="8941510" y="26777"/>
                  <a:pt x="8977522" y="4848"/>
                  <a:pt x="9262498" y="0"/>
                </a:cubicBezTo>
                <a:cubicBezTo>
                  <a:pt x="9327941" y="1922"/>
                  <a:pt x="9357556" y="44408"/>
                  <a:pt x="9360000" y="97502"/>
                </a:cubicBezTo>
                <a:cubicBezTo>
                  <a:pt x="9366013" y="210190"/>
                  <a:pt x="9359359" y="343643"/>
                  <a:pt x="9360000" y="487498"/>
                </a:cubicBezTo>
                <a:cubicBezTo>
                  <a:pt x="9347077" y="538425"/>
                  <a:pt x="9327352" y="583382"/>
                  <a:pt x="9262498" y="585000"/>
                </a:cubicBezTo>
                <a:cubicBezTo>
                  <a:pt x="9085024" y="576552"/>
                  <a:pt x="8972382" y="572216"/>
                  <a:pt x="8882805" y="585000"/>
                </a:cubicBezTo>
                <a:cubicBezTo>
                  <a:pt x="8793228" y="597784"/>
                  <a:pt x="8591093" y="592154"/>
                  <a:pt x="8503113" y="585000"/>
                </a:cubicBezTo>
                <a:cubicBezTo>
                  <a:pt x="8415133" y="577846"/>
                  <a:pt x="7925236" y="591815"/>
                  <a:pt x="7665170" y="585000"/>
                </a:cubicBezTo>
                <a:cubicBezTo>
                  <a:pt x="7405104" y="578185"/>
                  <a:pt x="7323728" y="595211"/>
                  <a:pt x="7193827" y="585000"/>
                </a:cubicBezTo>
                <a:cubicBezTo>
                  <a:pt x="7063926" y="574789"/>
                  <a:pt x="6830794" y="585615"/>
                  <a:pt x="6722485" y="585000"/>
                </a:cubicBezTo>
                <a:cubicBezTo>
                  <a:pt x="6614176" y="584385"/>
                  <a:pt x="6436469" y="567631"/>
                  <a:pt x="6251142" y="585000"/>
                </a:cubicBezTo>
                <a:cubicBezTo>
                  <a:pt x="6065815" y="602369"/>
                  <a:pt x="5871984" y="556308"/>
                  <a:pt x="5596500" y="585000"/>
                </a:cubicBezTo>
                <a:cubicBezTo>
                  <a:pt x="5321016" y="613692"/>
                  <a:pt x="5297027" y="565156"/>
                  <a:pt x="5125157" y="585000"/>
                </a:cubicBezTo>
                <a:cubicBezTo>
                  <a:pt x="4953287" y="604844"/>
                  <a:pt x="4680076" y="587275"/>
                  <a:pt x="4378864" y="585000"/>
                </a:cubicBezTo>
                <a:cubicBezTo>
                  <a:pt x="4077652" y="582725"/>
                  <a:pt x="4055941" y="600137"/>
                  <a:pt x="3907522" y="585000"/>
                </a:cubicBezTo>
                <a:cubicBezTo>
                  <a:pt x="3759103" y="569863"/>
                  <a:pt x="3466429" y="554429"/>
                  <a:pt x="3069579" y="585000"/>
                </a:cubicBezTo>
                <a:cubicBezTo>
                  <a:pt x="2672729" y="615571"/>
                  <a:pt x="2735485" y="597487"/>
                  <a:pt x="2414937" y="585000"/>
                </a:cubicBezTo>
                <a:cubicBezTo>
                  <a:pt x="2094389" y="572513"/>
                  <a:pt x="2172425" y="561995"/>
                  <a:pt x="1943594" y="585000"/>
                </a:cubicBezTo>
                <a:cubicBezTo>
                  <a:pt x="1714763" y="608005"/>
                  <a:pt x="1523784" y="561824"/>
                  <a:pt x="1105652" y="585000"/>
                </a:cubicBezTo>
                <a:cubicBezTo>
                  <a:pt x="687520" y="608176"/>
                  <a:pt x="332293" y="581902"/>
                  <a:pt x="97502" y="585000"/>
                </a:cubicBezTo>
                <a:cubicBezTo>
                  <a:pt x="42037" y="576761"/>
                  <a:pt x="-6220" y="533629"/>
                  <a:pt x="0" y="487498"/>
                </a:cubicBezTo>
                <a:cubicBezTo>
                  <a:pt x="-16723" y="312303"/>
                  <a:pt x="-2138" y="241178"/>
                  <a:pt x="0" y="97502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60527518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vert="horz" lIns="74295" tIns="37148" rIns="74295" bIns="3714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600" b="1" dirty="0"/>
              <a:t>Selbstständig und sicher zur </a:t>
            </a:r>
            <a:r>
              <a:rPr lang="de-DE" sz="2600" b="1" dirty="0">
                <a:solidFill>
                  <a:srgbClr val="FF0000"/>
                </a:solidFill>
              </a:rPr>
              <a:t>Name der Schule</a:t>
            </a:r>
            <a:r>
              <a:rPr lang="de-DE" sz="2600" b="1" dirty="0"/>
              <a:t>  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D6BF4075-CA22-4A7E-D049-31A34309911B}"/>
              </a:ext>
            </a:extLst>
          </p:cNvPr>
          <p:cNvSpPr>
            <a:spLocks/>
          </p:cNvSpPr>
          <p:nvPr/>
        </p:nvSpPr>
        <p:spPr>
          <a:xfrm>
            <a:off x="6785054" y="5241056"/>
            <a:ext cx="2814069" cy="1396746"/>
          </a:xfrm>
          <a:custGeom>
            <a:avLst/>
            <a:gdLst>
              <a:gd name="csX0" fmla="*/ 0 w 2814069"/>
              <a:gd name="csY0" fmla="*/ 122257 h 1396746"/>
              <a:gd name="csX1" fmla="*/ 122257 w 2814069"/>
              <a:gd name="csY1" fmla="*/ 0 h 1396746"/>
              <a:gd name="csX2" fmla="*/ 687559 w 2814069"/>
              <a:gd name="csY2" fmla="*/ 0 h 1396746"/>
              <a:gd name="csX3" fmla="*/ 1278557 w 2814069"/>
              <a:gd name="csY3" fmla="*/ 0 h 1396746"/>
              <a:gd name="csX4" fmla="*/ 1920946 w 2814069"/>
              <a:gd name="csY4" fmla="*/ 0 h 1396746"/>
              <a:gd name="csX5" fmla="*/ 2691812 w 2814069"/>
              <a:gd name="csY5" fmla="*/ 0 h 1396746"/>
              <a:gd name="csX6" fmla="*/ 2814069 w 2814069"/>
              <a:gd name="csY6" fmla="*/ 122257 h 1396746"/>
              <a:gd name="csX7" fmla="*/ 2814069 w 2814069"/>
              <a:gd name="csY7" fmla="*/ 721418 h 1396746"/>
              <a:gd name="csX8" fmla="*/ 2814069 w 2814069"/>
              <a:gd name="csY8" fmla="*/ 1274489 h 1396746"/>
              <a:gd name="csX9" fmla="*/ 2691812 w 2814069"/>
              <a:gd name="csY9" fmla="*/ 1396746 h 1396746"/>
              <a:gd name="csX10" fmla="*/ 2049423 w 2814069"/>
              <a:gd name="csY10" fmla="*/ 1396746 h 1396746"/>
              <a:gd name="csX11" fmla="*/ 1407035 w 2814069"/>
              <a:gd name="csY11" fmla="*/ 1396746 h 1396746"/>
              <a:gd name="csX12" fmla="*/ 713255 w 2814069"/>
              <a:gd name="csY12" fmla="*/ 1396746 h 1396746"/>
              <a:gd name="csX13" fmla="*/ 122257 w 2814069"/>
              <a:gd name="csY13" fmla="*/ 1396746 h 1396746"/>
              <a:gd name="csX14" fmla="*/ 0 w 2814069"/>
              <a:gd name="csY14" fmla="*/ 1274489 h 1396746"/>
              <a:gd name="csX15" fmla="*/ 0 w 2814069"/>
              <a:gd name="csY15" fmla="*/ 709895 h 1396746"/>
              <a:gd name="csX16" fmla="*/ 0 w 2814069"/>
              <a:gd name="csY16" fmla="*/ 122257 h 139674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2814069" h="1396746" fill="none" extrusionOk="0">
                <a:moveTo>
                  <a:pt x="0" y="122257"/>
                </a:moveTo>
                <a:cubicBezTo>
                  <a:pt x="-2371" y="53072"/>
                  <a:pt x="51634" y="4675"/>
                  <a:pt x="122257" y="0"/>
                </a:cubicBezTo>
                <a:cubicBezTo>
                  <a:pt x="306552" y="26356"/>
                  <a:pt x="568852" y="20872"/>
                  <a:pt x="687559" y="0"/>
                </a:cubicBezTo>
                <a:cubicBezTo>
                  <a:pt x="806266" y="-20872"/>
                  <a:pt x="1031698" y="-2424"/>
                  <a:pt x="1278557" y="0"/>
                </a:cubicBezTo>
                <a:cubicBezTo>
                  <a:pt x="1525416" y="2424"/>
                  <a:pt x="1702041" y="-11222"/>
                  <a:pt x="1920946" y="0"/>
                </a:cubicBezTo>
                <a:cubicBezTo>
                  <a:pt x="2139851" y="11222"/>
                  <a:pt x="2371528" y="-31420"/>
                  <a:pt x="2691812" y="0"/>
                </a:cubicBezTo>
                <a:cubicBezTo>
                  <a:pt x="2749420" y="-8658"/>
                  <a:pt x="2807760" y="42488"/>
                  <a:pt x="2814069" y="122257"/>
                </a:cubicBezTo>
                <a:cubicBezTo>
                  <a:pt x="2801176" y="394358"/>
                  <a:pt x="2823845" y="532652"/>
                  <a:pt x="2814069" y="721418"/>
                </a:cubicBezTo>
                <a:cubicBezTo>
                  <a:pt x="2804293" y="910184"/>
                  <a:pt x="2819389" y="1111718"/>
                  <a:pt x="2814069" y="1274489"/>
                </a:cubicBezTo>
                <a:cubicBezTo>
                  <a:pt x="2819134" y="1329283"/>
                  <a:pt x="2768282" y="1401141"/>
                  <a:pt x="2691812" y="1396746"/>
                </a:cubicBezTo>
                <a:cubicBezTo>
                  <a:pt x="2534029" y="1395165"/>
                  <a:pt x="2178198" y="1399892"/>
                  <a:pt x="2049423" y="1396746"/>
                </a:cubicBezTo>
                <a:cubicBezTo>
                  <a:pt x="1920648" y="1393600"/>
                  <a:pt x="1665213" y="1401526"/>
                  <a:pt x="1407035" y="1396746"/>
                </a:cubicBezTo>
                <a:cubicBezTo>
                  <a:pt x="1148857" y="1391966"/>
                  <a:pt x="1031631" y="1397415"/>
                  <a:pt x="713255" y="1396746"/>
                </a:cubicBezTo>
                <a:cubicBezTo>
                  <a:pt x="394879" y="1396077"/>
                  <a:pt x="348149" y="1414701"/>
                  <a:pt x="122257" y="1396746"/>
                </a:cubicBezTo>
                <a:cubicBezTo>
                  <a:pt x="54675" y="1395160"/>
                  <a:pt x="-8602" y="1328612"/>
                  <a:pt x="0" y="1274489"/>
                </a:cubicBezTo>
                <a:cubicBezTo>
                  <a:pt x="19692" y="1131641"/>
                  <a:pt x="26606" y="914783"/>
                  <a:pt x="0" y="709895"/>
                </a:cubicBezTo>
                <a:cubicBezTo>
                  <a:pt x="-26606" y="505007"/>
                  <a:pt x="-7127" y="375914"/>
                  <a:pt x="0" y="122257"/>
                </a:cubicBezTo>
                <a:close/>
              </a:path>
              <a:path w="2814069" h="1396746" stroke="0" extrusionOk="0">
                <a:moveTo>
                  <a:pt x="0" y="122257"/>
                </a:moveTo>
                <a:cubicBezTo>
                  <a:pt x="3508" y="64248"/>
                  <a:pt x="47323" y="2777"/>
                  <a:pt x="122257" y="0"/>
                </a:cubicBezTo>
                <a:cubicBezTo>
                  <a:pt x="334888" y="-16852"/>
                  <a:pt x="584076" y="448"/>
                  <a:pt x="764646" y="0"/>
                </a:cubicBezTo>
                <a:cubicBezTo>
                  <a:pt x="945216" y="-448"/>
                  <a:pt x="1244644" y="-23809"/>
                  <a:pt x="1407035" y="0"/>
                </a:cubicBezTo>
                <a:cubicBezTo>
                  <a:pt x="1569426" y="23809"/>
                  <a:pt x="1768150" y="-20369"/>
                  <a:pt x="2023728" y="0"/>
                </a:cubicBezTo>
                <a:cubicBezTo>
                  <a:pt x="2279306" y="20369"/>
                  <a:pt x="2479316" y="-6699"/>
                  <a:pt x="2691812" y="0"/>
                </a:cubicBezTo>
                <a:cubicBezTo>
                  <a:pt x="2757376" y="1088"/>
                  <a:pt x="2818286" y="46735"/>
                  <a:pt x="2814069" y="122257"/>
                </a:cubicBezTo>
                <a:cubicBezTo>
                  <a:pt x="2800108" y="388729"/>
                  <a:pt x="2796732" y="532594"/>
                  <a:pt x="2814069" y="663806"/>
                </a:cubicBezTo>
                <a:cubicBezTo>
                  <a:pt x="2831406" y="795018"/>
                  <a:pt x="2835436" y="1095677"/>
                  <a:pt x="2814069" y="1274489"/>
                </a:cubicBezTo>
                <a:cubicBezTo>
                  <a:pt x="2816749" y="1343768"/>
                  <a:pt x="2759256" y="1398757"/>
                  <a:pt x="2691812" y="1396746"/>
                </a:cubicBezTo>
                <a:cubicBezTo>
                  <a:pt x="2434000" y="1403929"/>
                  <a:pt x="2329923" y="1418480"/>
                  <a:pt x="2075119" y="1396746"/>
                </a:cubicBezTo>
                <a:cubicBezTo>
                  <a:pt x="1820315" y="1375012"/>
                  <a:pt x="1529627" y="1400504"/>
                  <a:pt x="1381339" y="1396746"/>
                </a:cubicBezTo>
                <a:cubicBezTo>
                  <a:pt x="1233051" y="1392988"/>
                  <a:pt x="1009403" y="1401109"/>
                  <a:pt x="713255" y="1396746"/>
                </a:cubicBezTo>
                <a:cubicBezTo>
                  <a:pt x="417107" y="1392383"/>
                  <a:pt x="289767" y="1414875"/>
                  <a:pt x="122257" y="1396746"/>
                </a:cubicBezTo>
                <a:cubicBezTo>
                  <a:pt x="49785" y="1391803"/>
                  <a:pt x="5308" y="1349342"/>
                  <a:pt x="0" y="1274489"/>
                </a:cubicBezTo>
                <a:cubicBezTo>
                  <a:pt x="27474" y="1065080"/>
                  <a:pt x="25737" y="871164"/>
                  <a:pt x="0" y="721418"/>
                </a:cubicBezTo>
                <a:cubicBezTo>
                  <a:pt x="-25737" y="571672"/>
                  <a:pt x="-13435" y="343027"/>
                  <a:pt x="0" y="122257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3703278486">
                  <a:prstGeom prst="roundRect">
                    <a:avLst>
                      <a:gd name="adj" fmla="val 875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r"/>
            <a:r>
              <a:rPr lang="de-DE" sz="975" dirty="0">
                <a:solidFill>
                  <a:srgbClr val="FF0000"/>
                </a:solidFill>
              </a:rPr>
              <a:t>Name Schule </a:t>
            </a:r>
          </a:p>
          <a:p>
            <a:pPr lvl="1" algn="r"/>
            <a:r>
              <a:rPr lang="de-DE" sz="975" dirty="0">
                <a:solidFill>
                  <a:srgbClr val="FF0000"/>
                </a:solidFill>
              </a:rPr>
              <a:t>Straße</a:t>
            </a:r>
            <a:br>
              <a:rPr lang="de-DE" sz="975" dirty="0">
                <a:solidFill>
                  <a:srgbClr val="FF0000"/>
                </a:solidFill>
              </a:rPr>
            </a:br>
            <a:r>
              <a:rPr lang="de-DE" sz="975" dirty="0">
                <a:solidFill>
                  <a:srgbClr val="FF0000"/>
                </a:solidFill>
              </a:rPr>
              <a:t>Postleitzahl, Stadt/Gemeinde  </a:t>
            </a:r>
          </a:p>
          <a:p>
            <a:pPr lvl="1" algn="r"/>
            <a:r>
              <a:rPr lang="de-DE" sz="975" dirty="0">
                <a:solidFill>
                  <a:srgbClr val="FF0000"/>
                </a:solidFill>
              </a:rPr>
              <a:t>E-Mail:</a:t>
            </a:r>
          </a:p>
          <a:p>
            <a:pPr lvl="1" algn="r"/>
            <a:r>
              <a:rPr lang="de-DE" sz="975" dirty="0">
                <a:solidFill>
                  <a:srgbClr val="FF0000"/>
                </a:solidFill>
              </a:rPr>
              <a:t>Telefonnummer: </a:t>
            </a:r>
          </a:p>
          <a:p>
            <a:pPr lvl="1" algn="r"/>
            <a:r>
              <a:rPr lang="de-DE" sz="975" dirty="0">
                <a:solidFill>
                  <a:srgbClr val="FF0000"/>
                </a:solidFill>
              </a:rPr>
              <a:t>Mobilitätsbeauftrage/r: </a:t>
            </a:r>
            <a:endParaRPr lang="de-DE" sz="1138" dirty="0">
              <a:solidFill>
                <a:srgbClr val="FF0000"/>
              </a:solidFill>
            </a:endParaRPr>
          </a:p>
        </p:txBody>
      </p:sp>
      <p:pic>
        <p:nvPicPr>
          <p:cNvPr id="40" name="Grafik 39">
            <a:extLst>
              <a:ext uri="{FF2B5EF4-FFF2-40B4-BE49-F238E27FC236}">
                <a16:creationId xmlns:a16="http://schemas.microsoft.com/office/drawing/2014/main" id="{C4104003-C969-FFD0-AAD7-716054AD301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305" y="5438125"/>
            <a:ext cx="1029754" cy="145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03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2295AC41-125A-FC39-C6AD-1F444A2EBC1B}"/>
              </a:ext>
            </a:extLst>
          </p:cNvPr>
          <p:cNvSpPr txBox="1">
            <a:spLocks/>
          </p:cNvSpPr>
          <p:nvPr/>
        </p:nvSpPr>
        <p:spPr>
          <a:xfrm>
            <a:off x="561797" y="1031324"/>
            <a:ext cx="8543925" cy="433019"/>
          </a:xfrm>
          <a:prstGeom prst="rect">
            <a:avLst/>
          </a:prstGeom>
        </p:spPr>
        <p:txBody>
          <a:bodyPr vert="horz" lIns="74295" tIns="37148" rIns="74295" bIns="37148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275"/>
              <a:t>Icons</a:t>
            </a:r>
            <a:endParaRPr lang="de-DE" sz="2275" dirty="0"/>
          </a:p>
        </p:txBody>
      </p:sp>
      <p:pic>
        <p:nvPicPr>
          <p:cNvPr id="8" name="Grafik 7" descr="Ein Bild, das Farbigkeit, Kreis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985CB9CC-F6E3-1ABD-B530-DD715FB8C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24" y="2021332"/>
            <a:ext cx="283160" cy="585001"/>
          </a:xfrm>
          <a:prstGeom prst="rect">
            <a:avLst/>
          </a:prstGeom>
        </p:spPr>
      </p:pic>
      <p:pic>
        <p:nvPicPr>
          <p:cNvPr id="10" name="Grafik 9" descr="Ein Bild, das Kreis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8863AEB4-EE8C-1382-DE29-5E61AF7A67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85" y="2024443"/>
            <a:ext cx="231911" cy="585001"/>
          </a:xfrm>
          <a:prstGeom prst="rect">
            <a:avLst/>
          </a:prstGeom>
        </p:spPr>
      </p:pic>
      <p:pic>
        <p:nvPicPr>
          <p:cNvPr id="25" name="Grafik 24" descr="Ein Bild, das Symbol, Logo, Kreis, Schrift enthält.&#10;&#10;KI-generierte Inhalte können fehlerhaft sein.">
            <a:extLst>
              <a:ext uri="{FF2B5EF4-FFF2-40B4-BE49-F238E27FC236}">
                <a16:creationId xmlns:a16="http://schemas.microsoft.com/office/drawing/2014/main" id="{C2A8F590-7889-AC72-641B-F2C43BC743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99" b="98264" l="1563" r="97569">
                        <a14:foregroundMark x1="34028" y1="7292" x2="13194" y2="30382"/>
                        <a14:foregroundMark x1="13194" y1="30382" x2="6250" y2="59028"/>
                        <a14:foregroundMark x1="6250" y1="59028" x2="12500" y2="24479"/>
                        <a14:foregroundMark x1="12500" y1="24479" x2="42361" y2="11806"/>
                        <a14:foregroundMark x1="41146" y1="9201" x2="71354" y2="14931"/>
                        <a14:foregroundMark x1="71354" y1="14931" x2="89063" y2="38889"/>
                        <a14:foregroundMark x1="89063" y1="38889" x2="84896" y2="72049"/>
                        <a14:foregroundMark x1="84896" y1="72049" x2="56250" y2="88368"/>
                        <a14:foregroundMark x1="56250" y1="88368" x2="21528" y2="79861"/>
                        <a14:foregroundMark x1="21528" y1="79861" x2="6771" y2="56424"/>
                        <a14:foregroundMark x1="49132" y1="94097" x2="49132" y2="94097"/>
                        <a14:foregroundMark x1="50000" y1="95486" x2="50000" y2="95486"/>
                        <a14:foregroundMark x1="45486" y1="92882" x2="45486" y2="92882"/>
                        <a14:foregroundMark x1="95486" y1="50521" x2="95486" y2="50521"/>
                        <a14:foregroundMark x1="55729" y1="8333" x2="55729" y2="8333"/>
                        <a14:foregroundMark x1="52257" y1="5556" x2="79340" y2="22222"/>
                        <a14:foregroundMark x1="79340" y1="22222" x2="95313" y2="51563"/>
                        <a14:foregroundMark x1="95313" y1="51563" x2="79167" y2="85417"/>
                        <a14:foregroundMark x1="79167" y1="85417" x2="53993" y2="97396"/>
                        <a14:foregroundMark x1="53993" y1="97396" x2="26042" y2="90799"/>
                        <a14:foregroundMark x1="26042" y1="90799" x2="7813" y2="69271"/>
                        <a14:foregroundMark x1="7813" y1="69271" x2="3299" y2="38368"/>
                        <a14:foregroundMark x1="3299" y1="38368" x2="21528" y2="12153"/>
                        <a14:foregroundMark x1="21528" y1="12153" x2="53646" y2="3299"/>
                        <a14:foregroundMark x1="53646" y1="3299" x2="82118" y2="15799"/>
                        <a14:foregroundMark x1="82118" y1="15799" x2="85243" y2="18924"/>
                        <a14:foregroundMark x1="1563" y1="56771" x2="2431" y2="38542"/>
                        <a14:foregroundMark x1="45486" y1="98264" x2="56250" y2="98264"/>
                        <a14:foregroundMark x1="97569" y1="49306" x2="97222" y2="4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489" y="2006226"/>
            <a:ext cx="596337" cy="596337"/>
          </a:xfrm>
          <a:prstGeom prst="rect">
            <a:avLst/>
          </a:prstGeom>
        </p:spPr>
      </p:pic>
      <p:pic>
        <p:nvPicPr>
          <p:cNvPr id="26" name="Inhaltsplatzhalter 36" descr="Ein Bild, das Dreieck enthält.&#10;&#10;KI-generierte Inhalte können fehlerhaft sein.">
            <a:extLst>
              <a:ext uri="{FF2B5EF4-FFF2-40B4-BE49-F238E27FC236}">
                <a16:creationId xmlns:a16="http://schemas.microsoft.com/office/drawing/2014/main" id="{DA48206D-0F93-F8CB-9EA0-FD071896A8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" b="98056" l="1171" r="96956">
                        <a14:foregroundMark x1="46604" y1="7343" x2="5152" y2="80346"/>
                        <a14:foregroundMark x1="5152" y1="80346" x2="37237" y2="80346"/>
                        <a14:foregroundMark x1="37237" y1="80346" x2="59251" y2="80346"/>
                        <a14:foregroundMark x1="59251" y1="80346" x2="89930" y2="84233"/>
                        <a14:foregroundMark x1="89930" y1="84233" x2="55972" y2="18143"/>
                        <a14:foregroundMark x1="55972" y1="18143" x2="44496" y2="13607"/>
                        <a14:foregroundMark x1="51288" y1="5400" x2="96956" y2="81641"/>
                        <a14:foregroundMark x1="50351" y1="432" x2="50351" y2="432"/>
                        <a14:foregroundMark x1="1171" y1="82505" x2="1171" y2="82505"/>
                        <a14:foregroundMark x1="80562" y1="98056" x2="80562" y2="98056"/>
                        <a14:backgroundMark x1="38642" y1="42549" x2="51522" y2="59827"/>
                        <a14:backgroundMark x1="51522" y1="59827" x2="54098" y2="50108"/>
                        <a14:backgroundMark x1="39578" y1="41037" x2="47307" y2="62635"/>
                        <a14:backgroundMark x1="47307" y1="62635" x2="54801" y2="38661"/>
                        <a14:backgroundMark x1="54801" y1="38661" x2="36768" y2="46220"/>
                        <a14:backgroundMark x1="36768" y1="46220" x2="54333" y2="38229"/>
                        <a14:backgroundMark x1="54333" y1="38229" x2="51288" y2="57235"/>
                        <a14:backgroundMark x1="51288" y1="57235" x2="57611" y2="74946"/>
                        <a14:backgroundMark x1="57611" y1="74946" x2="56206" y2="55292"/>
                        <a14:backgroundMark x1="56206" y1="55292" x2="56674" y2="54644"/>
                        <a14:backgroundMark x1="56206" y1="52484" x2="56206" y2="32397"/>
                        <a14:backgroundMark x1="46136" y1="41901" x2="54098" y2="326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524" y="2056454"/>
            <a:ext cx="549969" cy="596337"/>
          </a:xfrm>
        </p:spPr>
      </p:pic>
      <p:pic>
        <p:nvPicPr>
          <p:cNvPr id="2" name="Inhaltsplatzhalter 36" descr="Ein Bild, das Dreieck enthält.&#10;&#10;KI-generierte Inhalte können fehlerhaft sein.">
            <a:extLst>
              <a:ext uri="{FF2B5EF4-FFF2-40B4-BE49-F238E27FC236}">
                <a16:creationId xmlns:a16="http://schemas.microsoft.com/office/drawing/2014/main" id="{9D5B7CBD-B9E3-5E12-105B-C68704A2C7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85" y="2833348"/>
            <a:ext cx="539514" cy="585000"/>
          </a:xfrm>
          <a:prstGeom prst="rect">
            <a:avLst/>
          </a:prstGeom>
        </p:spPr>
      </p:pic>
      <p:pic>
        <p:nvPicPr>
          <p:cNvPr id="5" name="Grafik 4" descr="Ein Bild, das Schild, Verkehrsschild, Schrift, Symbol enthält.&#10;&#10;KI-generierte Inhalte können fehlerhaft sein.">
            <a:extLst>
              <a:ext uri="{FF2B5EF4-FFF2-40B4-BE49-F238E27FC236}">
                <a16:creationId xmlns:a16="http://schemas.microsoft.com/office/drawing/2014/main" id="{23BF5B7A-A19C-611A-9E38-A298E0C90B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20" y="2832827"/>
            <a:ext cx="539514" cy="585000"/>
          </a:xfrm>
          <a:prstGeom prst="rect">
            <a:avLst/>
          </a:prstGeom>
        </p:spPr>
      </p:pic>
      <p:pic>
        <p:nvPicPr>
          <p:cNvPr id="7" name="Grafik 6" descr="Ein Bild, das Schrift, Symbol, Schild enthält.&#10;&#10;KI-generierte Inhalte können fehlerhaft sein.">
            <a:extLst>
              <a:ext uri="{FF2B5EF4-FFF2-40B4-BE49-F238E27FC236}">
                <a16:creationId xmlns:a16="http://schemas.microsoft.com/office/drawing/2014/main" id="{BE2CAA1A-CC41-7FB8-4074-4E088EB2FF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211" y="2832827"/>
            <a:ext cx="539514" cy="585000"/>
          </a:xfrm>
          <a:prstGeom prst="rect">
            <a:avLst/>
          </a:prstGeom>
        </p:spPr>
      </p:pic>
      <p:pic>
        <p:nvPicPr>
          <p:cNvPr id="9" name="Grafik 8" descr="Ein Bild, das Symbol, Dreieck, Schild, Verkehrsschild enthält.&#10;&#10;KI-generierte Inhalte können fehlerhaft sein.">
            <a:extLst>
              <a:ext uri="{FF2B5EF4-FFF2-40B4-BE49-F238E27FC236}">
                <a16:creationId xmlns:a16="http://schemas.microsoft.com/office/drawing/2014/main" id="{3B6416A3-9F2F-1F80-E213-CDC4961B73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585" y="2832827"/>
            <a:ext cx="538351" cy="585000"/>
          </a:xfrm>
          <a:prstGeom prst="rect">
            <a:avLst/>
          </a:prstGeom>
        </p:spPr>
      </p:pic>
      <p:pic>
        <p:nvPicPr>
          <p:cNvPr id="11" name="Grafik 10" descr="Ein Bild, das Schrift, Symbol, Schild enthält.&#10;&#10;KI-generierte Inhalte können fehlerhaft sein.">
            <a:extLst>
              <a:ext uri="{FF2B5EF4-FFF2-40B4-BE49-F238E27FC236}">
                <a16:creationId xmlns:a16="http://schemas.microsoft.com/office/drawing/2014/main" id="{A85C4875-1F1E-994E-BAC3-E28B0D71DFB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798" y="2832827"/>
            <a:ext cx="538351" cy="585000"/>
          </a:xfrm>
          <a:prstGeom prst="rect">
            <a:avLst/>
          </a:prstGeom>
        </p:spPr>
      </p:pic>
      <p:pic>
        <p:nvPicPr>
          <p:cNvPr id="13" name="Grafik 12" descr="Ein Bild, das Verkehrsschild, Schild enthält.&#10;&#10;KI-generierte Inhalte können fehlerhaft sein.">
            <a:extLst>
              <a:ext uri="{FF2B5EF4-FFF2-40B4-BE49-F238E27FC236}">
                <a16:creationId xmlns:a16="http://schemas.microsoft.com/office/drawing/2014/main" id="{A6ECA31C-7AE5-C679-F6C1-33BAB115A2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076" y="2762471"/>
            <a:ext cx="604831" cy="585000"/>
          </a:xfrm>
          <a:prstGeom prst="rect">
            <a:avLst/>
          </a:prstGeom>
        </p:spPr>
      </p:pic>
      <p:pic>
        <p:nvPicPr>
          <p:cNvPr id="15" name="Grafik 14" descr="Ein Bild, das Verkehrsschild, Schild, Dreieck enthält.&#10;&#10;KI-generierte Inhalte können fehlerhaft sein.">
            <a:extLst>
              <a:ext uri="{FF2B5EF4-FFF2-40B4-BE49-F238E27FC236}">
                <a16:creationId xmlns:a16="http://schemas.microsoft.com/office/drawing/2014/main" id="{4FEFBF13-C1BC-FB70-A2CC-3A8756DE89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480" y="2759648"/>
            <a:ext cx="604831" cy="585000"/>
          </a:xfrm>
          <a:prstGeom prst="rect">
            <a:avLst/>
          </a:prstGeom>
        </p:spPr>
      </p:pic>
      <p:pic>
        <p:nvPicPr>
          <p:cNvPr id="17" name="Grafik 16" descr="Ein Bild, das Verkehrsschild, Kreis, Schild enthält.&#10;&#10;KI-generierte Inhalte können fehlerhaft sein.">
            <a:extLst>
              <a:ext uri="{FF2B5EF4-FFF2-40B4-BE49-F238E27FC236}">
                <a16:creationId xmlns:a16="http://schemas.microsoft.com/office/drawing/2014/main" id="{F65B237B-4C5A-E65F-B81F-91053F9D931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885" y="2759648"/>
            <a:ext cx="604831" cy="585000"/>
          </a:xfrm>
          <a:prstGeom prst="rect">
            <a:avLst/>
          </a:prstGeom>
        </p:spPr>
      </p:pic>
      <p:pic>
        <p:nvPicPr>
          <p:cNvPr id="19" name="Grafik 18" descr="Ein Bild, das Verkehrsschild, Schild enthält.&#10;&#10;KI-generierte Inhalte können fehlerhaft sein.">
            <a:extLst>
              <a:ext uri="{FF2B5EF4-FFF2-40B4-BE49-F238E27FC236}">
                <a16:creationId xmlns:a16="http://schemas.microsoft.com/office/drawing/2014/main" id="{4B51E59A-710C-025B-230D-706167EF8A5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289" y="2759648"/>
            <a:ext cx="604831" cy="585000"/>
          </a:xfrm>
          <a:prstGeom prst="rect">
            <a:avLst/>
          </a:prstGeom>
        </p:spPr>
      </p:pic>
      <p:pic>
        <p:nvPicPr>
          <p:cNvPr id="21" name="Grafik 20" descr="Ein Bild, das Schild, Verkehrsschild, Schrift enthält.&#10;&#10;KI-generierte Inhalte können fehlerhaft sein.">
            <a:extLst>
              <a:ext uri="{FF2B5EF4-FFF2-40B4-BE49-F238E27FC236}">
                <a16:creationId xmlns:a16="http://schemas.microsoft.com/office/drawing/2014/main" id="{234BD84D-2F59-679D-AB8D-837F2EFB70A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723" y="2759648"/>
            <a:ext cx="627391" cy="585000"/>
          </a:xfrm>
          <a:prstGeom prst="rect">
            <a:avLst/>
          </a:prstGeom>
        </p:spPr>
      </p:pic>
      <p:pic>
        <p:nvPicPr>
          <p:cNvPr id="23" name="Grafik 22" descr="Ein Bild, das Text, Schrift, Electric Blue (Farbe), Screenshot enthält.">
            <a:extLst>
              <a:ext uri="{FF2B5EF4-FFF2-40B4-BE49-F238E27FC236}">
                <a16:creationId xmlns:a16="http://schemas.microsoft.com/office/drawing/2014/main" id="{B51D05AC-4505-667B-078B-9B17F0BAAE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1" t="4753" r="19813" b="4818"/>
          <a:stretch/>
        </p:blipFill>
        <p:spPr>
          <a:xfrm>
            <a:off x="3497549" y="2007921"/>
            <a:ext cx="392847" cy="585000"/>
          </a:xfrm>
          <a:prstGeom prst="roundRect">
            <a:avLst>
              <a:gd name="adj" fmla="val 6232"/>
            </a:avLst>
          </a:prstGeom>
        </p:spPr>
      </p:pic>
      <p:pic>
        <p:nvPicPr>
          <p:cNvPr id="27" name="Grafik 26" descr="Ein Bild, das Verkehrsschild, Schild, Schrift enthält.&#10;&#10;KI-generierte Inhalte können fehlerhaft sein.">
            <a:extLst>
              <a:ext uri="{FF2B5EF4-FFF2-40B4-BE49-F238E27FC236}">
                <a16:creationId xmlns:a16="http://schemas.microsoft.com/office/drawing/2014/main" id="{4809F180-3740-ACA9-4DCC-9B91A3808A2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890" y="2002595"/>
            <a:ext cx="585000" cy="585000"/>
          </a:xfrm>
          <a:prstGeom prst="rect">
            <a:avLst/>
          </a:prstGeom>
        </p:spPr>
      </p:pic>
      <p:pic>
        <p:nvPicPr>
          <p:cNvPr id="3" name="Grafik 2" descr="Ein Bild, das Uhr enthält.&#10;&#10;KI-generierte Inhalte können fehlerhaft sein.">
            <a:extLst>
              <a:ext uri="{FF2B5EF4-FFF2-40B4-BE49-F238E27FC236}">
                <a16:creationId xmlns:a16="http://schemas.microsoft.com/office/drawing/2014/main" id="{69CE1E7C-F8CE-4B8D-276F-605E5C0291B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242" y="1984464"/>
            <a:ext cx="682602" cy="682602"/>
          </a:xfrm>
          <a:prstGeom prst="rect">
            <a:avLst/>
          </a:prstGeom>
        </p:spPr>
      </p:pic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7A6FD106-F005-2D54-DACD-E73344CF2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384" y="2017561"/>
            <a:ext cx="390271" cy="5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970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AF6143C3-85F2-B932-E5AA-3E69AFC1E178}"/>
              </a:ext>
            </a:extLst>
          </p:cNvPr>
          <p:cNvGrpSpPr/>
          <p:nvPr/>
        </p:nvGrpSpPr>
        <p:grpSpPr>
          <a:xfrm>
            <a:off x="223570" y="1104412"/>
            <a:ext cx="6943289" cy="5753587"/>
            <a:chOff x="359441" y="1559122"/>
            <a:chExt cx="6027088" cy="4560426"/>
          </a:xfrm>
        </p:grpSpPr>
        <p:pic>
          <p:nvPicPr>
            <p:cNvPr id="46" name="Grafik 45">
              <a:extLst>
                <a:ext uri="{FF2B5EF4-FFF2-40B4-BE49-F238E27FC236}">
                  <a16:creationId xmlns:a16="http://schemas.microsoft.com/office/drawing/2014/main" id="{6FD4B573-4F75-D2F8-B757-24E9C1963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0108" y="1579554"/>
              <a:ext cx="5986421" cy="4347846"/>
            </a:xfrm>
            <a:custGeom>
              <a:avLst/>
              <a:gdLst>
                <a:gd name="csX0" fmla="*/ 0 w 6896440"/>
                <a:gd name="csY0" fmla="*/ 0 h 5485389"/>
                <a:gd name="csX1" fmla="*/ 574703 w 6896440"/>
                <a:gd name="csY1" fmla="*/ 0 h 5485389"/>
                <a:gd name="csX2" fmla="*/ 942513 w 6896440"/>
                <a:gd name="csY2" fmla="*/ 0 h 5485389"/>
                <a:gd name="csX3" fmla="*/ 1448252 w 6896440"/>
                <a:gd name="csY3" fmla="*/ 0 h 5485389"/>
                <a:gd name="csX4" fmla="*/ 2022956 w 6896440"/>
                <a:gd name="csY4" fmla="*/ 0 h 5485389"/>
                <a:gd name="csX5" fmla="*/ 2390766 w 6896440"/>
                <a:gd name="csY5" fmla="*/ 0 h 5485389"/>
                <a:gd name="csX6" fmla="*/ 2827540 w 6896440"/>
                <a:gd name="csY6" fmla="*/ 0 h 5485389"/>
                <a:gd name="csX7" fmla="*/ 3264315 w 6896440"/>
                <a:gd name="csY7" fmla="*/ 0 h 5485389"/>
                <a:gd name="csX8" fmla="*/ 3907983 w 6896440"/>
                <a:gd name="csY8" fmla="*/ 0 h 5485389"/>
                <a:gd name="csX9" fmla="*/ 4551650 w 6896440"/>
                <a:gd name="csY9" fmla="*/ 0 h 5485389"/>
                <a:gd name="csX10" fmla="*/ 5126354 w 6896440"/>
                <a:gd name="csY10" fmla="*/ 0 h 5485389"/>
                <a:gd name="csX11" fmla="*/ 5770021 w 6896440"/>
                <a:gd name="csY11" fmla="*/ 0 h 5485389"/>
                <a:gd name="csX12" fmla="*/ 6206796 w 6896440"/>
                <a:gd name="csY12" fmla="*/ 0 h 5485389"/>
                <a:gd name="csX13" fmla="*/ 6896440 w 6896440"/>
                <a:gd name="csY13" fmla="*/ 0 h 5485389"/>
                <a:gd name="csX14" fmla="*/ 6896440 w 6896440"/>
                <a:gd name="csY14" fmla="*/ 658247 h 5485389"/>
                <a:gd name="csX15" fmla="*/ 6896440 w 6896440"/>
                <a:gd name="csY15" fmla="*/ 1042224 h 5485389"/>
                <a:gd name="csX16" fmla="*/ 6896440 w 6896440"/>
                <a:gd name="csY16" fmla="*/ 1481055 h 5485389"/>
                <a:gd name="csX17" fmla="*/ 6896440 w 6896440"/>
                <a:gd name="csY17" fmla="*/ 2084448 h 5485389"/>
                <a:gd name="csX18" fmla="*/ 6896440 w 6896440"/>
                <a:gd name="csY18" fmla="*/ 2687841 h 5485389"/>
                <a:gd name="csX19" fmla="*/ 6896440 w 6896440"/>
                <a:gd name="csY19" fmla="*/ 3071818 h 5485389"/>
                <a:gd name="csX20" fmla="*/ 6896440 w 6896440"/>
                <a:gd name="csY20" fmla="*/ 3730065 h 5485389"/>
                <a:gd name="csX21" fmla="*/ 6896440 w 6896440"/>
                <a:gd name="csY21" fmla="*/ 4278603 h 5485389"/>
                <a:gd name="csX22" fmla="*/ 6896440 w 6896440"/>
                <a:gd name="csY22" fmla="*/ 4827142 h 5485389"/>
                <a:gd name="csX23" fmla="*/ 6896440 w 6896440"/>
                <a:gd name="csY23" fmla="*/ 5485389 h 5485389"/>
                <a:gd name="csX24" fmla="*/ 6390701 w 6896440"/>
                <a:gd name="csY24" fmla="*/ 5485389 h 5485389"/>
                <a:gd name="csX25" fmla="*/ 6022891 w 6896440"/>
                <a:gd name="csY25" fmla="*/ 5485389 h 5485389"/>
                <a:gd name="csX26" fmla="*/ 5517152 w 6896440"/>
                <a:gd name="csY26" fmla="*/ 5485389 h 5485389"/>
                <a:gd name="csX27" fmla="*/ 5080377 w 6896440"/>
                <a:gd name="csY27" fmla="*/ 5485389 h 5485389"/>
                <a:gd name="csX28" fmla="*/ 4505674 w 6896440"/>
                <a:gd name="csY28" fmla="*/ 5485389 h 5485389"/>
                <a:gd name="csX29" fmla="*/ 3930971 w 6896440"/>
                <a:gd name="csY29" fmla="*/ 5485389 h 5485389"/>
                <a:gd name="csX30" fmla="*/ 3425232 w 6896440"/>
                <a:gd name="csY30" fmla="*/ 5485389 h 5485389"/>
                <a:gd name="csX31" fmla="*/ 2712600 w 6896440"/>
                <a:gd name="csY31" fmla="*/ 5485389 h 5485389"/>
                <a:gd name="csX32" fmla="*/ 2275825 w 6896440"/>
                <a:gd name="csY32" fmla="*/ 5485389 h 5485389"/>
                <a:gd name="csX33" fmla="*/ 1770086 w 6896440"/>
                <a:gd name="csY33" fmla="*/ 5485389 h 5485389"/>
                <a:gd name="csX34" fmla="*/ 1402276 w 6896440"/>
                <a:gd name="csY34" fmla="*/ 5485389 h 5485389"/>
                <a:gd name="csX35" fmla="*/ 1034466 w 6896440"/>
                <a:gd name="csY35" fmla="*/ 5485389 h 5485389"/>
                <a:gd name="csX36" fmla="*/ 0 w 6896440"/>
                <a:gd name="csY36" fmla="*/ 5485389 h 5485389"/>
                <a:gd name="csX37" fmla="*/ 0 w 6896440"/>
                <a:gd name="csY37" fmla="*/ 4827142 h 5485389"/>
                <a:gd name="csX38" fmla="*/ 0 w 6896440"/>
                <a:gd name="csY38" fmla="*/ 4168896 h 5485389"/>
                <a:gd name="csX39" fmla="*/ 0 w 6896440"/>
                <a:gd name="csY39" fmla="*/ 3730065 h 5485389"/>
                <a:gd name="csX40" fmla="*/ 0 w 6896440"/>
                <a:gd name="csY40" fmla="*/ 3236380 h 5485389"/>
                <a:gd name="csX41" fmla="*/ 0 w 6896440"/>
                <a:gd name="csY41" fmla="*/ 2578133 h 5485389"/>
                <a:gd name="csX42" fmla="*/ 0 w 6896440"/>
                <a:gd name="csY42" fmla="*/ 2139302 h 5485389"/>
                <a:gd name="csX43" fmla="*/ 0 w 6896440"/>
                <a:gd name="csY43" fmla="*/ 1590763 h 5485389"/>
                <a:gd name="csX44" fmla="*/ 0 w 6896440"/>
                <a:gd name="csY44" fmla="*/ 1151932 h 5485389"/>
                <a:gd name="csX45" fmla="*/ 0 w 6896440"/>
                <a:gd name="csY45" fmla="*/ 713101 h 5485389"/>
                <a:gd name="csX46" fmla="*/ 0 w 6896440"/>
                <a:gd name="csY46" fmla="*/ 0 h 54853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</a:cxnLst>
              <a:rect l="l" t="t" r="r" b="b"/>
              <a:pathLst>
                <a:path w="6896440" h="5485389" fill="none" extrusionOk="0">
                  <a:moveTo>
                    <a:pt x="0" y="0"/>
                  </a:moveTo>
                  <a:cubicBezTo>
                    <a:pt x="119362" y="-63887"/>
                    <a:pt x="441491" y="20367"/>
                    <a:pt x="574703" y="0"/>
                  </a:cubicBezTo>
                  <a:cubicBezTo>
                    <a:pt x="707915" y="-20367"/>
                    <a:pt x="856361" y="1152"/>
                    <a:pt x="942513" y="0"/>
                  </a:cubicBezTo>
                  <a:cubicBezTo>
                    <a:pt x="1028665" y="-1152"/>
                    <a:pt x="1310867" y="13571"/>
                    <a:pt x="1448252" y="0"/>
                  </a:cubicBezTo>
                  <a:cubicBezTo>
                    <a:pt x="1585637" y="-13571"/>
                    <a:pt x="1824549" y="13295"/>
                    <a:pt x="2022956" y="0"/>
                  </a:cubicBezTo>
                  <a:cubicBezTo>
                    <a:pt x="2221363" y="-13295"/>
                    <a:pt x="2257688" y="21431"/>
                    <a:pt x="2390766" y="0"/>
                  </a:cubicBezTo>
                  <a:cubicBezTo>
                    <a:pt x="2523844" y="-21431"/>
                    <a:pt x="2721190" y="23434"/>
                    <a:pt x="2827540" y="0"/>
                  </a:cubicBezTo>
                  <a:cubicBezTo>
                    <a:pt x="2933890" y="-23434"/>
                    <a:pt x="3172488" y="36662"/>
                    <a:pt x="3264315" y="0"/>
                  </a:cubicBezTo>
                  <a:cubicBezTo>
                    <a:pt x="3356142" y="-36662"/>
                    <a:pt x="3672914" y="1370"/>
                    <a:pt x="3907983" y="0"/>
                  </a:cubicBezTo>
                  <a:cubicBezTo>
                    <a:pt x="4143052" y="-1370"/>
                    <a:pt x="4338302" y="13674"/>
                    <a:pt x="4551650" y="0"/>
                  </a:cubicBezTo>
                  <a:cubicBezTo>
                    <a:pt x="4764998" y="-13674"/>
                    <a:pt x="4939411" y="45827"/>
                    <a:pt x="5126354" y="0"/>
                  </a:cubicBezTo>
                  <a:cubicBezTo>
                    <a:pt x="5313297" y="-45827"/>
                    <a:pt x="5487835" y="9070"/>
                    <a:pt x="5770021" y="0"/>
                  </a:cubicBezTo>
                  <a:cubicBezTo>
                    <a:pt x="6052207" y="-9070"/>
                    <a:pt x="6066292" y="24408"/>
                    <a:pt x="6206796" y="0"/>
                  </a:cubicBezTo>
                  <a:cubicBezTo>
                    <a:pt x="6347301" y="-24408"/>
                    <a:pt x="6583488" y="28707"/>
                    <a:pt x="6896440" y="0"/>
                  </a:cubicBezTo>
                  <a:cubicBezTo>
                    <a:pt x="6954145" y="224018"/>
                    <a:pt x="6839978" y="413795"/>
                    <a:pt x="6896440" y="658247"/>
                  </a:cubicBezTo>
                  <a:cubicBezTo>
                    <a:pt x="6952902" y="902699"/>
                    <a:pt x="6859442" y="878064"/>
                    <a:pt x="6896440" y="1042224"/>
                  </a:cubicBezTo>
                  <a:cubicBezTo>
                    <a:pt x="6933438" y="1206384"/>
                    <a:pt x="6891113" y="1339213"/>
                    <a:pt x="6896440" y="1481055"/>
                  </a:cubicBezTo>
                  <a:cubicBezTo>
                    <a:pt x="6901767" y="1622897"/>
                    <a:pt x="6849524" y="1865863"/>
                    <a:pt x="6896440" y="2084448"/>
                  </a:cubicBezTo>
                  <a:cubicBezTo>
                    <a:pt x="6943356" y="2303033"/>
                    <a:pt x="6825020" y="2562796"/>
                    <a:pt x="6896440" y="2687841"/>
                  </a:cubicBezTo>
                  <a:cubicBezTo>
                    <a:pt x="6967860" y="2812886"/>
                    <a:pt x="6861544" y="2881424"/>
                    <a:pt x="6896440" y="3071818"/>
                  </a:cubicBezTo>
                  <a:cubicBezTo>
                    <a:pt x="6931336" y="3262212"/>
                    <a:pt x="6827201" y="3565925"/>
                    <a:pt x="6896440" y="3730065"/>
                  </a:cubicBezTo>
                  <a:cubicBezTo>
                    <a:pt x="6965679" y="3894205"/>
                    <a:pt x="6849515" y="4009530"/>
                    <a:pt x="6896440" y="4278603"/>
                  </a:cubicBezTo>
                  <a:cubicBezTo>
                    <a:pt x="6943365" y="4547676"/>
                    <a:pt x="6881604" y="4716413"/>
                    <a:pt x="6896440" y="4827142"/>
                  </a:cubicBezTo>
                  <a:cubicBezTo>
                    <a:pt x="6911276" y="4937871"/>
                    <a:pt x="6822729" y="5255236"/>
                    <a:pt x="6896440" y="5485389"/>
                  </a:cubicBezTo>
                  <a:cubicBezTo>
                    <a:pt x="6652575" y="5504226"/>
                    <a:pt x="6506311" y="5467873"/>
                    <a:pt x="6390701" y="5485389"/>
                  </a:cubicBezTo>
                  <a:cubicBezTo>
                    <a:pt x="6275091" y="5502905"/>
                    <a:pt x="6172837" y="5475022"/>
                    <a:pt x="6022891" y="5485389"/>
                  </a:cubicBezTo>
                  <a:cubicBezTo>
                    <a:pt x="5872945" y="5495756"/>
                    <a:pt x="5682852" y="5471877"/>
                    <a:pt x="5517152" y="5485389"/>
                  </a:cubicBezTo>
                  <a:cubicBezTo>
                    <a:pt x="5351452" y="5498901"/>
                    <a:pt x="5295995" y="5446013"/>
                    <a:pt x="5080377" y="5485389"/>
                  </a:cubicBezTo>
                  <a:cubicBezTo>
                    <a:pt x="4864759" y="5524765"/>
                    <a:pt x="4704213" y="5431271"/>
                    <a:pt x="4505674" y="5485389"/>
                  </a:cubicBezTo>
                  <a:cubicBezTo>
                    <a:pt x="4307135" y="5539507"/>
                    <a:pt x="4207300" y="5418087"/>
                    <a:pt x="3930971" y="5485389"/>
                  </a:cubicBezTo>
                  <a:cubicBezTo>
                    <a:pt x="3654642" y="5552691"/>
                    <a:pt x="3610573" y="5468636"/>
                    <a:pt x="3425232" y="5485389"/>
                  </a:cubicBezTo>
                  <a:cubicBezTo>
                    <a:pt x="3239891" y="5502142"/>
                    <a:pt x="3027899" y="5482161"/>
                    <a:pt x="2712600" y="5485389"/>
                  </a:cubicBezTo>
                  <a:cubicBezTo>
                    <a:pt x="2397301" y="5488617"/>
                    <a:pt x="2431765" y="5434388"/>
                    <a:pt x="2275825" y="5485389"/>
                  </a:cubicBezTo>
                  <a:cubicBezTo>
                    <a:pt x="2119885" y="5536390"/>
                    <a:pt x="1956146" y="5450542"/>
                    <a:pt x="1770086" y="5485389"/>
                  </a:cubicBezTo>
                  <a:cubicBezTo>
                    <a:pt x="1584026" y="5520236"/>
                    <a:pt x="1566547" y="5462794"/>
                    <a:pt x="1402276" y="5485389"/>
                  </a:cubicBezTo>
                  <a:cubicBezTo>
                    <a:pt x="1238005" y="5507984"/>
                    <a:pt x="1195503" y="5475740"/>
                    <a:pt x="1034466" y="5485389"/>
                  </a:cubicBezTo>
                  <a:cubicBezTo>
                    <a:pt x="873429" y="5495038"/>
                    <a:pt x="435403" y="5368674"/>
                    <a:pt x="0" y="5485389"/>
                  </a:cubicBezTo>
                  <a:cubicBezTo>
                    <a:pt x="-56834" y="5307961"/>
                    <a:pt x="858" y="5138490"/>
                    <a:pt x="0" y="4827142"/>
                  </a:cubicBezTo>
                  <a:cubicBezTo>
                    <a:pt x="-858" y="4515794"/>
                    <a:pt x="30613" y="4417959"/>
                    <a:pt x="0" y="4168896"/>
                  </a:cubicBezTo>
                  <a:cubicBezTo>
                    <a:pt x="-30613" y="3919833"/>
                    <a:pt x="21517" y="3823717"/>
                    <a:pt x="0" y="3730065"/>
                  </a:cubicBezTo>
                  <a:cubicBezTo>
                    <a:pt x="-21517" y="3636413"/>
                    <a:pt x="24026" y="3481123"/>
                    <a:pt x="0" y="3236380"/>
                  </a:cubicBezTo>
                  <a:cubicBezTo>
                    <a:pt x="-24026" y="2991637"/>
                    <a:pt x="35706" y="2810909"/>
                    <a:pt x="0" y="2578133"/>
                  </a:cubicBezTo>
                  <a:cubicBezTo>
                    <a:pt x="-35706" y="2345357"/>
                    <a:pt x="13465" y="2294718"/>
                    <a:pt x="0" y="2139302"/>
                  </a:cubicBezTo>
                  <a:cubicBezTo>
                    <a:pt x="-13465" y="1983886"/>
                    <a:pt x="23215" y="1792283"/>
                    <a:pt x="0" y="1590763"/>
                  </a:cubicBezTo>
                  <a:cubicBezTo>
                    <a:pt x="-23215" y="1389243"/>
                    <a:pt x="9222" y="1332116"/>
                    <a:pt x="0" y="1151932"/>
                  </a:cubicBezTo>
                  <a:cubicBezTo>
                    <a:pt x="-9222" y="971748"/>
                    <a:pt x="45603" y="841274"/>
                    <a:pt x="0" y="713101"/>
                  </a:cubicBezTo>
                  <a:cubicBezTo>
                    <a:pt x="-45603" y="584928"/>
                    <a:pt x="7556" y="269943"/>
                    <a:pt x="0" y="0"/>
                  </a:cubicBezTo>
                  <a:close/>
                </a:path>
                <a:path w="6896440" h="5485389" stroke="0" extrusionOk="0">
                  <a:moveTo>
                    <a:pt x="0" y="0"/>
                  </a:moveTo>
                  <a:cubicBezTo>
                    <a:pt x="205574" y="-6638"/>
                    <a:pt x="236794" y="12899"/>
                    <a:pt x="436775" y="0"/>
                  </a:cubicBezTo>
                  <a:cubicBezTo>
                    <a:pt x="636757" y="-12899"/>
                    <a:pt x="904643" y="81507"/>
                    <a:pt x="1149407" y="0"/>
                  </a:cubicBezTo>
                  <a:cubicBezTo>
                    <a:pt x="1394171" y="-81507"/>
                    <a:pt x="1605045" y="8576"/>
                    <a:pt x="1793074" y="0"/>
                  </a:cubicBezTo>
                  <a:cubicBezTo>
                    <a:pt x="1981103" y="-8576"/>
                    <a:pt x="2039292" y="8412"/>
                    <a:pt x="2229849" y="0"/>
                  </a:cubicBezTo>
                  <a:cubicBezTo>
                    <a:pt x="2420406" y="-8412"/>
                    <a:pt x="2688313" y="8949"/>
                    <a:pt x="2804552" y="0"/>
                  </a:cubicBezTo>
                  <a:cubicBezTo>
                    <a:pt x="2920791" y="-8949"/>
                    <a:pt x="3309732" y="58727"/>
                    <a:pt x="3448220" y="0"/>
                  </a:cubicBezTo>
                  <a:cubicBezTo>
                    <a:pt x="3586708" y="-58727"/>
                    <a:pt x="3890772" y="54289"/>
                    <a:pt x="4022923" y="0"/>
                  </a:cubicBezTo>
                  <a:cubicBezTo>
                    <a:pt x="4155074" y="-54289"/>
                    <a:pt x="4392780" y="39485"/>
                    <a:pt x="4735555" y="0"/>
                  </a:cubicBezTo>
                  <a:cubicBezTo>
                    <a:pt x="5078330" y="-39485"/>
                    <a:pt x="5081665" y="45939"/>
                    <a:pt x="5310259" y="0"/>
                  </a:cubicBezTo>
                  <a:cubicBezTo>
                    <a:pt x="5538853" y="-45939"/>
                    <a:pt x="5693260" y="1361"/>
                    <a:pt x="5815998" y="0"/>
                  </a:cubicBezTo>
                  <a:cubicBezTo>
                    <a:pt x="5938736" y="-1361"/>
                    <a:pt x="6571485" y="127072"/>
                    <a:pt x="6896440" y="0"/>
                  </a:cubicBezTo>
                  <a:cubicBezTo>
                    <a:pt x="6942112" y="214722"/>
                    <a:pt x="6870422" y="279329"/>
                    <a:pt x="6896440" y="438831"/>
                  </a:cubicBezTo>
                  <a:cubicBezTo>
                    <a:pt x="6922458" y="598333"/>
                    <a:pt x="6878060" y="889833"/>
                    <a:pt x="6896440" y="1042224"/>
                  </a:cubicBezTo>
                  <a:cubicBezTo>
                    <a:pt x="6914820" y="1194615"/>
                    <a:pt x="6836309" y="1515956"/>
                    <a:pt x="6896440" y="1645617"/>
                  </a:cubicBezTo>
                  <a:cubicBezTo>
                    <a:pt x="6956571" y="1775278"/>
                    <a:pt x="6839407" y="2071178"/>
                    <a:pt x="6896440" y="2249009"/>
                  </a:cubicBezTo>
                  <a:cubicBezTo>
                    <a:pt x="6953473" y="2426840"/>
                    <a:pt x="6836907" y="2610106"/>
                    <a:pt x="6896440" y="2797548"/>
                  </a:cubicBezTo>
                  <a:cubicBezTo>
                    <a:pt x="6955973" y="2984990"/>
                    <a:pt x="6880683" y="3078733"/>
                    <a:pt x="6896440" y="3291233"/>
                  </a:cubicBezTo>
                  <a:cubicBezTo>
                    <a:pt x="6912197" y="3503733"/>
                    <a:pt x="6861081" y="3607631"/>
                    <a:pt x="6896440" y="3894626"/>
                  </a:cubicBezTo>
                  <a:cubicBezTo>
                    <a:pt x="6931799" y="4181621"/>
                    <a:pt x="6853241" y="4327338"/>
                    <a:pt x="6896440" y="4443165"/>
                  </a:cubicBezTo>
                  <a:cubicBezTo>
                    <a:pt x="6939639" y="4558992"/>
                    <a:pt x="6840048" y="4764417"/>
                    <a:pt x="6896440" y="4991704"/>
                  </a:cubicBezTo>
                  <a:cubicBezTo>
                    <a:pt x="6952832" y="5218991"/>
                    <a:pt x="6850423" y="5371713"/>
                    <a:pt x="6896440" y="5485389"/>
                  </a:cubicBezTo>
                  <a:cubicBezTo>
                    <a:pt x="6776570" y="5506276"/>
                    <a:pt x="6589063" y="5480742"/>
                    <a:pt x="6459665" y="5485389"/>
                  </a:cubicBezTo>
                  <a:cubicBezTo>
                    <a:pt x="6330267" y="5490036"/>
                    <a:pt x="6115847" y="5433655"/>
                    <a:pt x="5884962" y="5485389"/>
                  </a:cubicBezTo>
                  <a:cubicBezTo>
                    <a:pt x="5654077" y="5537123"/>
                    <a:pt x="5596889" y="5471172"/>
                    <a:pt x="5517152" y="5485389"/>
                  </a:cubicBezTo>
                  <a:cubicBezTo>
                    <a:pt x="5437415" y="5499606"/>
                    <a:pt x="5034713" y="5427459"/>
                    <a:pt x="4873484" y="5485389"/>
                  </a:cubicBezTo>
                  <a:cubicBezTo>
                    <a:pt x="4712255" y="5543319"/>
                    <a:pt x="4333838" y="5412817"/>
                    <a:pt x="4160852" y="5485389"/>
                  </a:cubicBezTo>
                  <a:cubicBezTo>
                    <a:pt x="3987866" y="5557961"/>
                    <a:pt x="3862936" y="5483394"/>
                    <a:pt x="3724078" y="5485389"/>
                  </a:cubicBezTo>
                  <a:cubicBezTo>
                    <a:pt x="3585220" y="5487384"/>
                    <a:pt x="3313665" y="5469691"/>
                    <a:pt x="3011445" y="5485389"/>
                  </a:cubicBezTo>
                  <a:cubicBezTo>
                    <a:pt x="2709225" y="5501087"/>
                    <a:pt x="2603178" y="5441066"/>
                    <a:pt x="2298813" y="5485389"/>
                  </a:cubicBezTo>
                  <a:cubicBezTo>
                    <a:pt x="1994448" y="5529712"/>
                    <a:pt x="2009404" y="5471553"/>
                    <a:pt x="1931003" y="5485389"/>
                  </a:cubicBezTo>
                  <a:cubicBezTo>
                    <a:pt x="1852602" y="5499225"/>
                    <a:pt x="1539260" y="5470916"/>
                    <a:pt x="1356300" y="5485389"/>
                  </a:cubicBezTo>
                  <a:cubicBezTo>
                    <a:pt x="1173340" y="5499862"/>
                    <a:pt x="1002397" y="5483711"/>
                    <a:pt x="712632" y="5485389"/>
                  </a:cubicBezTo>
                  <a:cubicBezTo>
                    <a:pt x="422867" y="5487067"/>
                    <a:pt x="332066" y="5475367"/>
                    <a:pt x="0" y="5485389"/>
                  </a:cubicBezTo>
                  <a:cubicBezTo>
                    <a:pt x="-23528" y="5345613"/>
                    <a:pt x="64444" y="5134028"/>
                    <a:pt x="0" y="4936850"/>
                  </a:cubicBezTo>
                  <a:cubicBezTo>
                    <a:pt x="-64444" y="4739672"/>
                    <a:pt x="5137" y="4499498"/>
                    <a:pt x="0" y="4388311"/>
                  </a:cubicBezTo>
                  <a:cubicBezTo>
                    <a:pt x="-5137" y="4277124"/>
                    <a:pt x="28308" y="4154247"/>
                    <a:pt x="0" y="3949480"/>
                  </a:cubicBezTo>
                  <a:cubicBezTo>
                    <a:pt x="-28308" y="3744713"/>
                    <a:pt x="48307" y="3533857"/>
                    <a:pt x="0" y="3291233"/>
                  </a:cubicBezTo>
                  <a:cubicBezTo>
                    <a:pt x="-48307" y="3048609"/>
                    <a:pt x="70886" y="2925114"/>
                    <a:pt x="0" y="2632987"/>
                  </a:cubicBezTo>
                  <a:cubicBezTo>
                    <a:pt x="-70886" y="2340860"/>
                    <a:pt x="1902" y="2347417"/>
                    <a:pt x="0" y="2249009"/>
                  </a:cubicBezTo>
                  <a:cubicBezTo>
                    <a:pt x="-1902" y="2150601"/>
                    <a:pt x="16947" y="1995626"/>
                    <a:pt x="0" y="1865032"/>
                  </a:cubicBezTo>
                  <a:cubicBezTo>
                    <a:pt x="-16947" y="1734438"/>
                    <a:pt x="3720" y="1387953"/>
                    <a:pt x="0" y="1261639"/>
                  </a:cubicBezTo>
                  <a:cubicBezTo>
                    <a:pt x="-3720" y="1135325"/>
                    <a:pt x="30612" y="997270"/>
                    <a:pt x="0" y="767954"/>
                  </a:cubicBezTo>
                  <a:cubicBezTo>
                    <a:pt x="-30612" y="538638"/>
                    <a:pt x="75046" y="153841"/>
                    <a:pt x="0" y="0"/>
                  </a:cubicBezTo>
                  <a:close/>
                </a:path>
              </a:pathLst>
            </a:custGeom>
            <a:ln>
              <a:solidFill>
                <a:schemeClr val="bg1">
                  <a:lumMod val="85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581874208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</p:pic>
        <p:pic>
          <p:nvPicPr>
            <p:cNvPr id="55" name="Grafik 54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50B96ADF-BCD5-223A-1335-99805D836C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07947" y="2388197"/>
              <a:ext cx="133062" cy="133062"/>
            </a:xfrm>
            <a:prstGeom prst="rect">
              <a:avLst/>
            </a:prstGeom>
          </p:spPr>
        </p:pic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5A4B9DA6-2031-788C-3BCC-4D84787BAD83}"/>
                </a:ext>
              </a:extLst>
            </p:cNvPr>
            <p:cNvSpPr txBox="1"/>
            <p:nvPr/>
          </p:nvSpPr>
          <p:spPr>
            <a:xfrm>
              <a:off x="359441" y="5927188"/>
              <a:ext cx="3598907" cy="192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650" dirty="0">
                  <a:solidFill>
                    <a:schemeClr val="bg1">
                      <a:lumMod val="65000"/>
                    </a:schemeClr>
                  </a:solidFill>
                </a:rPr>
                <a:t>Erstellt am: Datum </a:t>
              </a:r>
            </a:p>
          </p:txBody>
        </p:sp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09876C52-5CD1-0BE5-C8C6-0BD35E512D10}"/>
                </a:ext>
              </a:extLst>
            </p:cNvPr>
            <p:cNvSpPr>
              <a:spLocks/>
            </p:cNvSpPr>
            <p:nvPr/>
          </p:nvSpPr>
          <p:spPr>
            <a:xfrm>
              <a:off x="3815601" y="3129247"/>
              <a:ext cx="1503127" cy="1799758"/>
            </a:xfrm>
            <a:custGeom>
              <a:avLst/>
              <a:gdLst>
                <a:gd name="connsiteX0" fmla="*/ 1926698 w 1926698"/>
                <a:gd name="connsiteY0" fmla="*/ 0 h 2100404"/>
                <a:gd name="connsiteX1" fmla="*/ 1664148 w 1926698"/>
                <a:gd name="connsiteY1" fmla="*/ 280658 h 2100404"/>
                <a:gd name="connsiteX2" fmla="*/ 1618881 w 1926698"/>
                <a:gd name="connsiteY2" fmla="*/ 461727 h 2100404"/>
                <a:gd name="connsiteX3" fmla="*/ 1555506 w 1926698"/>
                <a:gd name="connsiteY3" fmla="*/ 733331 h 2100404"/>
                <a:gd name="connsiteX4" fmla="*/ 1501186 w 1926698"/>
                <a:gd name="connsiteY4" fmla="*/ 1502876 h 2100404"/>
                <a:gd name="connsiteX5" fmla="*/ 1374437 w 1926698"/>
                <a:gd name="connsiteY5" fmla="*/ 1611517 h 2100404"/>
                <a:gd name="connsiteX6" fmla="*/ 1320116 w 1926698"/>
                <a:gd name="connsiteY6" fmla="*/ 2046083 h 2100404"/>
                <a:gd name="connsiteX7" fmla="*/ 134112 w 1926698"/>
                <a:gd name="connsiteY7" fmla="*/ 1883121 h 2100404"/>
                <a:gd name="connsiteX8" fmla="*/ 34524 w 1926698"/>
                <a:gd name="connsiteY8" fmla="*/ 2018923 h 2100404"/>
                <a:gd name="connsiteX9" fmla="*/ 197487 w 1926698"/>
                <a:gd name="connsiteY9" fmla="*/ 2100404 h 2100404"/>
                <a:gd name="connsiteX0" fmla="*/ 1926698 w 1927169"/>
                <a:gd name="connsiteY0" fmla="*/ 0 h 2100404"/>
                <a:gd name="connsiteX1" fmla="*/ 1664148 w 1927169"/>
                <a:gd name="connsiteY1" fmla="*/ 280658 h 2100404"/>
                <a:gd name="connsiteX2" fmla="*/ 1618881 w 1927169"/>
                <a:gd name="connsiteY2" fmla="*/ 461727 h 2100404"/>
                <a:gd name="connsiteX3" fmla="*/ 1555506 w 1927169"/>
                <a:gd name="connsiteY3" fmla="*/ 733331 h 2100404"/>
                <a:gd name="connsiteX4" fmla="*/ 1501186 w 1927169"/>
                <a:gd name="connsiteY4" fmla="*/ 1502876 h 2100404"/>
                <a:gd name="connsiteX5" fmla="*/ 1374437 w 1927169"/>
                <a:gd name="connsiteY5" fmla="*/ 1611517 h 2100404"/>
                <a:gd name="connsiteX6" fmla="*/ 1320116 w 1927169"/>
                <a:gd name="connsiteY6" fmla="*/ 2046083 h 2100404"/>
                <a:gd name="connsiteX7" fmla="*/ 134112 w 1927169"/>
                <a:gd name="connsiteY7" fmla="*/ 1883121 h 2100404"/>
                <a:gd name="connsiteX8" fmla="*/ 34524 w 1927169"/>
                <a:gd name="connsiteY8" fmla="*/ 2018923 h 2100404"/>
                <a:gd name="connsiteX9" fmla="*/ 197487 w 1927169"/>
                <a:gd name="connsiteY9" fmla="*/ 2100404 h 2100404"/>
                <a:gd name="connsiteX0" fmla="*/ 1926698 w 1927169"/>
                <a:gd name="connsiteY0" fmla="*/ 0 h 2100404"/>
                <a:gd name="connsiteX1" fmla="*/ 1664148 w 1927169"/>
                <a:gd name="connsiteY1" fmla="*/ 280658 h 2100404"/>
                <a:gd name="connsiteX2" fmla="*/ 1618881 w 1927169"/>
                <a:gd name="connsiteY2" fmla="*/ 461727 h 2100404"/>
                <a:gd name="connsiteX3" fmla="*/ 1555506 w 1927169"/>
                <a:gd name="connsiteY3" fmla="*/ 733331 h 2100404"/>
                <a:gd name="connsiteX4" fmla="*/ 1501186 w 1927169"/>
                <a:gd name="connsiteY4" fmla="*/ 1502876 h 2100404"/>
                <a:gd name="connsiteX5" fmla="*/ 1374437 w 1927169"/>
                <a:gd name="connsiteY5" fmla="*/ 1611517 h 2100404"/>
                <a:gd name="connsiteX6" fmla="*/ 1320116 w 1927169"/>
                <a:gd name="connsiteY6" fmla="*/ 2046083 h 2100404"/>
                <a:gd name="connsiteX7" fmla="*/ 134112 w 1927169"/>
                <a:gd name="connsiteY7" fmla="*/ 1883121 h 2100404"/>
                <a:gd name="connsiteX8" fmla="*/ 34524 w 1927169"/>
                <a:gd name="connsiteY8" fmla="*/ 2018923 h 2100404"/>
                <a:gd name="connsiteX9" fmla="*/ 197487 w 1927169"/>
                <a:gd name="connsiteY9" fmla="*/ 2100404 h 2100404"/>
                <a:gd name="connsiteX0" fmla="*/ 1926698 w 1927169"/>
                <a:gd name="connsiteY0" fmla="*/ 0 h 2100404"/>
                <a:gd name="connsiteX1" fmla="*/ 1664148 w 1927169"/>
                <a:gd name="connsiteY1" fmla="*/ 280658 h 2100404"/>
                <a:gd name="connsiteX2" fmla="*/ 1618881 w 1927169"/>
                <a:gd name="connsiteY2" fmla="*/ 461727 h 2100404"/>
                <a:gd name="connsiteX3" fmla="*/ 1555506 w 1927169"/>
                <a:gd name="connsiteY3" fmla="*/ 733331 h 2100404"/>
                <a:gd name="connsiteX4" fmla="*/ 1501186 w 1927169"/>
                <a:gd name="connsiteY4" fmla="*/ 1502876 h 2100404"/>
                <a:gd name="connsiteX5" fmla="*/ 1374437 w 1927169"/>
                <a:gd name="connsiteY5" fmla="*/ 1611517 h 2100404"/>
                <a:gd name="connsiteX6" fmla="*/ 1320116 w 1927169"/>
                <a:gd name="connsiteY6" fmla="*/ 2046083 h 2100404"/>
                <a:gd name="connsiteX7" fmla="*/ 134112 w 1927169"/>
                <a:gd name="connsiteY7" fmla="*/ 1883121 h 2100404"/>
                <a:gd name="connsiteX8" fmla="*/ 34524 w 1927169"/>
                <a:gd name="connsiteY8" fmla="*/ 2018923 h 2100404"/>
                <a:gd name="connsiteX9" fmla="*/ 197487 w 1927169"/>
                <a:gd name="connsiteY9" fmla="*/ 2100404 h 2100404"/>
                <a:gd name="connsiteX0" fmla="*/ 1926698 w 1927169"/>
                <a:gd name="connsiteY0" fmla="*/ 0 h 2100404"/>
                <a:gd name="connsiteX1" fmla="*/ 1664148 w 1927169"/>
                <a:gd name="connsiteY1" fmla="*/ 280658 h 2100404"/>
                <a:gd name="connsiteX2" fmla="*/ 1618881 w 1927169"/>
                <a:gd name="connsiteY2" fmla="*/ 461727 h 2100404"/>
                <a:gd name="connsiteX3" fmla="*/ 1555506 w 1927169"/>
                <a:gd name="connsiteY3" fmla="*/ 733331 h 2100404"/>
                <a:gd name="connsiteX4" fmla="*/ 1501186 w 1927169"/>
                <a:gd name="connsiteY4" fmla="*/ 1502876 h 2100404"/>
                <a:gd name="connsiteX5" fmla="*/ 1374437 w 1927169"/>
                <a:gd name="connsiteY5" fmla="*/ 1611517 h 2100404"/>
                <a:gd name="connsiteX6" fmla="*/ 1320116 w 1927169"/>
                <a:gd name="connsiteY6" fmla="*/ 2046083 h 2100404"/>
                <a:gd name="connsiteX7" fmla="*/ 134112 w 1927169"/>
                <a:gd name="connsiteY7" fmla="*/ 1883121 h 2100404"/>
                <a:gd name="connsiteX8" fmla="*/ 34524 w 1927169"/>
                <a:gd name="connsiteY8" fmla="*/ 2018923 h 2100404"/>
                <a:gd name="connsiteX9" fmla="*/ 197487 w 1927169"/>
                <a:gd name="connsiteY9" fmla="*/ 2100404 h 2100404"/>
                <a:gd name="connsiteX0" fmla="*/ 1926698 w 1927169"/>
                <a:gd name="connsiteY0" fmla="*/ 0 h 2100404"/>
                <a:gd name="connsiteX1" fmla="*/ 1664148 w 1927169"/>
                <a:gd name="connsiteY1" fmla="*/ 280658 h 2100404"/>
                <a:gd name="connsiteX2" fmla="*/ 1618881 w 1927169"/>
                <a:gd name="connsiteY2" fmla="*/ 461727 h 2100404"/>
                <a:gd name="connsiteX3" fmla="*/ 1555506 w 1927169"/>
                <a:gd name="connsiteY3" fmla="*/ 733331 h 2100404"/>
                <a:gd name="connsiteX4" fmla="*/ 1501186 w 1927169"/>
                <a:gd name="connsiteY4" fmla="*/ 1502876 h 2100404"/>
                <a:gd name="connsiteX5" fmla="*/ 1374437 w 1927169"/>
                <a:gd name="connsiteY5" fmla="*/ 1611517 h 2100404"/>
                <a:gd name="connsiteX6" fmla="*/ 1320116 w 1927169"/>
                <a:gd name="connsiteY6" fmla="*/ 2046083 h 2100404"/>
                <a:gd name="connsiteX7" fmla="*/ 134112 w 1927169"/>
                <a:gd name="connsiteY7" fmla="*/ 1883121 h 2100404"/>
                <a:gd name="connsiteX8" fmla="*/ 34524 w 1927169"/>
                <a:gd name="connsiteY8" fmla="*/ 2018923 h 2100404"/>
                <a:gd name="connsiteX9" fmla="*/ 197487 w 1927169"/>
                <a:gd name="connsiteY9" fmla="*/ 2100404 h 2100404"/>
                <a:gd name="connsiteX0" fmla="*/ 1893416 w 1893887"/>
                <a:gd name="connsiteY0" fmla="*/ 0 h 2100404"/>
                <a:gd name="connsiteX1" fmla="*/ 1630866 w 1893887"/>
                <a:gd name="connsiteY1" fmla="*/ 280658 h 2100404"/>
                <a:gd name="connsiteX2" fmla="*/ 1585599 w 1893887"/>
                <a:gd name="connsiteY2" fmla="*/ 461727 h 2100404"/>
                <a:gd name="connsiteX3" fmla="*/ 1522224 w 1893887"/>
                <a:gd name="connsiteY3" fmla="*/ 733331 h 2100404"/>
                <a:gd name="connsiteX4" fmla="*/ 1467904 w 1893887"/>
                <a:gd name="connsiteY4" fmla="*/ 1502876 h 2100404"/>
                <a:gd name="connsiteX5" fmla="*/ 1341155 w 1893887"/>
                <a:gd name="connsiteY5" fmla="*/ 1611517 h 2100404"/>
                <a:gd name="connsiteX6" fmla="*/ 1286834 w 1893887"/>
                <a:gd name="connsiteY6" fmla="*/ 2046083 h 2100404"/>
                <a:gd name="connsiteX7" fmla="*/ 100830 w 1893887"/>
                <a:gd name="connsiteY7" fmla="*/ 1883121 h 2100404"/>
                <a:gd name="connsiteX8" fmla="*/ 1242 w 1893887"/>
                <a:gd name="connsiteY8" fmla="*/ 2018923 h 2100404"/>
                <a:gd name="connsiteX9" fmla="*/ 164205 w 1893887"/>
                <a:gd name="connsiteY9" fmla="*/ 2100404 h 2100404"/>
                <a:gd name="connsiteX0" fmla="*/ 1892883 w 1893354"/>
                <a:gd name="connsiteY0" fmla="*/ 0 h 2100404"/>
                <a:gd name="connsiteX1" fmla="*/ 1630333 w 1893354"/>
                <a:gd name="connsiteY1" fmla="*/ 280658 h 2100404"/>
                <a:gd name="connsiteX2" fmla="*/ 1585066 w 1893354"/>
                <a:gd name="connsiteY2" fmla="*/ 461727 h 2100404"/>
                <a:gd name="connsiteX3" fmla="*/ 1521691 w 1893354"/>
                <a:gd name="connsiteY3" fmla="*/ 733331 h 2100404"/>
                <a:gd name="connsiteX4" fmla="*/ 1467371 w 1893354"/>
                <a:gd name="connsiteY4" fmla="*/ 1502876 h 2100404"/>
                <a:gd name="connsiteX5" fmla="*/ 1340622 w 1893354"/>
                <a:gd name="connsiteY5" fmla="*/ 1611517 h 2100404"/>
                <a:gd name="connsiteX6" fmla="*/ 1286301 w 1893354"/>
                <a:gd name="connsiteY6" fmla="*/ 2046083 h 2100404"/>
                <a:gd name="connsiteX7" fmla="*/ 100297 w 1893354"/>
                <a:gd name="connsiteY7" fmla="*/ 1883121 h 2100404"/>
                <a:gd name="connsiteX8" fmla="*/ 709 w 1893354"/>
                <a:gd name="connsiteY8" fmla="*/ 2018923 h 2100404"/>
                <a:gd name="connsiteX9" fmla="*/ 163672 w 1893354"/>
                <a:gd name="connsiteY9" fmla="*/ 2100404 h 2100404"/>
                <a:gd name="connsiteX0" fmla="*/ 1893151 w 1893622"/>
                <a:gd name="connsiteY0" fmla="*/ 0 h 2100404"/>
                <a:gd name="connsiteX1" fmla="*/ 1630601 w 1893622"/>
                <a:gd name="connsiteY1" fmla="*/ 280658 h 2100404"/>
                <a:gd name="connsiteX2" fmla="*/ 1585334 w 1893622"/>
                <a:gd name="connsiteY2" fmla="*/ 461727 h 2100404"/>
                <a:gd name="connsiteX3" fmla="*/ 1521959 w 1893622"/>
                <a:gd name="connsiteY3" fmla="*/ 733331 h 2100404"/>
                <a:gd name="connsiteX4" fmla="*/ 1467639 w 1893622"/>
                <a:gd name="connsiteY4" fmla="*/ 1502876 h 2100404"/>
                <a:gd name="connsiteX5" fmla="*/ 1340890 w 1893622"/>
                <a:gd name="connsiteY5" fmla="*/ 1611517 h 2100404"/>
                <a:gd name="connsiteX6" fmla="*/ 1286569 w 1893622"/>
                <a:gd name="connsiteY6" fmla="*/ 2046083 h 2100404"/>
                <a:gd name="connsiteX7" fmla="*/ 100565 w 1893622"/>
                <a:gd name="connsiteY7" fmla="*/ 1883121 h 2100404"/>
                <a:gd name="connsiteX8" fmla="*/ 977 w 1893622"/>
                <a:gd name="connsiteY8" fmla="*/ 2018923 h 2100404"/>
                <a:gd name="connsiteX9" fmla="*/ 163940 w 1893622"/>
                <a:gd name="connsiteY9" fmla="*/ 2100404 h 2100404"/>
                <a:gd name="connsiteX0" fmla="*/ 1905333 w 1905804"/>
                <a:gd name="connsiteY0" fmla="*/ 0 h 2100404"/>
                <a:gd name="connsiteX1" fmla="*/ 1642783 w 1905804"/>
                <a:gd name="connsiteY1" fmla="*/ 280658 h 2100404"/>
                <a:gd name="connsiteX2" fmla="*/ 1597516 w 1905804"/>
                <a:gd name="connsiteY2" fmla="*/ 461727 h 2100404"/>
                <a:gd name="connsiteX3" fmla="*/ 1534141 w 1905804"/>
                <a:gd name="connsiteY3" fmla="*/ 733331 h 2100404"/>
                <a:gd name="connsiteX4" fmla="*/ 1479821 w 1905804"/>
                <a:gd name="connsiteY4" fmla="*/ 1502876 h 2100404"/>
                <a:gd name="connsiteX5" fmla="*/ 1353072 w 1905804"/>
                <a:gd name="connsiteY5" fmla="*/ 1611517 h 2100404"/>
                <a:gd name="connsiteX6" fmla="*/ 1298751 w 1905804"/>
                <a:gd name="connsiteY6" fmla="*/ 2046083 h 2100404"/>
                <a:gd name="connsiteX7" fmla="*/ 112747 w 1905804"/>
                <a:gd name="connsiteY7" fmla="*/ 1883121 h 2100404"/>
                <a:gd name="connsiteX8" fmla="*/ 55800 w 1905804"/>
                <a:gd name="connsiteY8" fmla="*/ 2018923 h 2100404"/>
                <a:gd name="connsiteX9" fmla="*/ 176122 w 1905804"/>
                <a:gd name="connsiteY9" fmla="*/ 2100404 h 2100404"/>
                <a:gd name="connsiteX0" fmla="*/ 1899708 w 1900179"/>
                <a:gd name="connsiteY0" fmla="*/ 0 h 2100404"/>
                <a:gd name="connsiteX1" fmla="*/ 1637158 w 1900179"/>
                <a:gd name="connsiteY1" fmla="*/ 280658 h 2100404"/>
                <a:gd name="connsiteX2" fmla="*/ 1591891 w 1900179"/>
                <a:gd name="connsiteY2" fmla="*/ 461727 h 2100404"/>
                <a:gd name="connsiteX3" fmla="*/ 1528516 w 1900179"/>
                <a:gd name="connsiteY3" fmla="*/ 733331 h 2100404"/>
                <a:gd name="connsiteX4" fmla="*/ 1474196 w 1900179"/>
                <a:gd name="connsiteY4" fmla="*/ 1502876 h 2100404"/>
                <a:gd name="connsiteX5" fmla="*/ 1347447 w 1900179"/>
                <a:gd name="connsiteY5" fmla="*/ 1611517 h 2100404"/>
                <a:gd name="connsiteX6" fmla="*/ 1293126 w 1900179"/>
                <a:gd name="connsiteY6" fmla="*/ 2046083 h 2100404"/>
                <a:gd name="connsiteX7" fmla="*/ 107122 w 1900179"/>
                <a:gd name="connsiteY7" fmla="*/ 1883121 h 2100404"/>
                <a:gd name="connsiteX8" fmla="*/ 50175 w 1900179"/>
                <a:gd name="connsiteY8" fmla="*/ 2018923 h 2100404"/>
                <a:gd name="connsiteX9" fmla="*/ 170497 w 1900179"/>
                <a:gd name="connsiteY9" fmla="*/ 2100404 h 2100404"/>
                <a:gd name="connsiteX0" fmla="*/ 1849533 w 1850004"/>
                <a:gd name="connsiteY0" fmla="*/ 0 h 2100404"/>
                <a:gd name="connsiteX1" fmla="*/ 1586983 w 1850004"/>
                <a:gd name="connsiteY1" fmla="*/ 280658 h 2100404"/>
                <a:gd name="connsiteX2" fmla="*/ 1541716 w 1850004"/>
                <a:gd name="connsiteY2" fmla="*/ 461727 h 2100404"/>
                <a:gd name="connsiteX3" fmla="*/ 1478341 w 1850004"/>
                <a:gd name="connsiteY3" fmla="*/ 733331 h 2100404"/>
                <a:gd name="connsiteX4" fmla="*/ 1424021 w 1850004"/>
                <a:gd name="connsiteY4" fmla="*/ 1502876 h 2100404"/>
                <a:gd name="connsiteX5" fmla="*/ 1297272 w 1850004"/>
                <a:gd name="connsiteY5" fmla="*/ 1611517 h 2100404"/>
                <a:gd name="connsiteX6" fmla="*/ 1242951 w 1850004"/>
                <a:gd name="connsiteY6" fmla="*/ 2046083 h 2100404"/>
                <a:gd name="connsiteX7" fmla="*/ 56947 w 1850004"/>
                <a:gd name="connsiteY7" fmla="*/ 1883121 h 2100404"/>
                <a:gd name="connsiteX8" fmla="*/ 0 w 1850004"/>
                <a:gd name="connsiteY8" fmla="*/ 2018923 h 2100404"/>
                <a:gd name="connsiteX9" fmla="*/ 120322 w 1850004"/>
                <a:gd name="connsiteY9" fmla="*/ 2100404 h 2100404"/>
                <a:gd name="connsiteX0" fmla="*/ 1849533 w 1850004"/>
                <a:gd name="connsiteY0" fmla="*/ 0 h 2100404"/>
                <a:gd name="connsiteX1" fmla="*/ 1586983 w 1850004"/>
                <a:gd name="connsiteY1" fmla="*/ 280658 h 2100404"/>
                <a:gd name="connsiteX2" fmla="*/ 1541716 w 1850004"/>
                <a:gd name="connsiteY2" fmla="*/ 461727 h 2100404"/>
                <a:gd name="connsiteX3" fmla="*/ 1478341 w 1850004"/>
                <a:gd name="connsiteY3" fmla="*/ 733331 h 2100404"/>
                <a:gd name="connsiteX4" fmla="*/ 1424021 w 1850004"/>
                <a:gd name="connsiteY4" fmla="*/ 1502876 h 2100404"/>
                <a:gd name="connsiteX5" fmla="*/ 1297272 w 1850004"/>
                <a:gd name="connsiteY5" fmla="*/ 1611517 h 2100404"/>
                <a:gd name="connsiteX6" fmla="*/ 1242951 w 1850004"/>
                <a:gd name="connsiteY6" fmla="*/ 2046083 h 2100404"/>
                <a:gd name="connsiteX7" fmla="*/ 56947 w 1850004"/>
                <a:gd name="connsiteY7" fmla="*/ 1883121 h 2100404"/>
                <a:gd name="connsiteX8" fmla="*/ 0 w 1850004"/>
                <a:gd name="connsiteY8" fmla="*/ 2018923 h 2100404"/>
                <a:gd name="connsiteX9" fmla="*/ 120322 w 1850004"/>
                <a:gd name="connsiteY9" fmla="*/ 2100404 h 2100404"/>
                <a:gd name="connsiteX0" fmla="*/ 1892048 w 1892519"/>
                <a:gd name="connsiteY0" fmla="*/ 0 h 2100404"/>
                <a:gd name="connsiteX1" fmla="*/ 1629498 w 1892519"/>
                <a:gd name="connsiteY1" fmla="*/ 280658 h 2100404"/>
                <a:gd name="connsiteX2" fmla="*/ 1584231 w 1892519"/>
                <a:gd name="connsiteY2" fmla="*/ 461727 h 2100404"/>
                <a:gd name="connsiteX3" fmla="*/ 1520856 w 1892519"/>
                <a:gd name="connsiteY3" fmla="*/ 733331 h 2100404"/>
                <a:gd name="connsiteX4" fmla="*/ 1466536 w 1892519"/>
                <a:gd name="connsiteY4" fmla="*/ 1502876 h 2100404"/>
                <a:gd name="connsiteX5" fmla="*/ 1339787 w 1892519"/>
                <a:gd name="connsiteY5" fmla="*/ 1611517 h 2100404"/>
                <a:gd name="connsiteX6" fmla="*/ 1285466 w 1892519"/>
                <a:gd name="connsiteY6" fmla="*/ 2046083 h 2100404"/>
                <a:gd name="connsiteX7" fmla="*/ 99462 w 1892519"/>
                <a:gd name="connsiteY7" fmla="*/ 1883121 h 2100404"/>
                <a:gd name="connsiteX8" fmla="*/ 61466 w 1892519"/>
                <a:gd name="connsiteY8" fmla="*/ 2028398 h 2100404"/>
                <a:gd name="connsiteX9" fmla="*/ 162837 w 1892519"/>
                <a:gd name="connsiteY9" fmla="*/ 2100404 h 2100404"/>
                <a:gd name="connsiteX0" fmla="*/ 1908113 w 1908584"/>
                <a:gd name="connsiteY0" fmla="*/ 0 h 2100404"/>
                <a:gd name="connsiteX1" fmla="*/ 1645563 w 1908584"/>
                <a:gd name="connsiteY1" fmla="*/ 280658 h 2100404"/>
                <a:gd name="connsiteX2" fmla="*/ 1600296 w 1908584"/>
                <a:gd name="connsiteY2" fmla="*/ 461727 h 2100404"/>
                <a:gd name="connsiteX3" fmla="*/ 1536921 w 1908584"/>
                <a:gd name="connsiteY3" fmla="*/ 733331 h 2100404"/>
                <a:gd name="connsiteX4" fmla="*/ 1482601 w 1908584"/>
                <a:gd name="connsiteY4" fmla="*/ 1502876 h 2100404"/>
                <a:gd name="connsiteX5" fmla="*/ 1355852 w 1908584"/>
                <a:gd name="connsiteY5" fmla="*/ 1611517 h 2100404"/>
                <a:gd name="connsiteX6" fmla="*/ 1301531 w 1908584"/>
                <a:gd name="connsiteY6" fmla="*/ 2046083 h 2100404"/>
                <a:gd name="connsiteX7" fmla="*/ 115527 w 1908584"/>
                <a:gd name="connsiteY7" fmla="*/ 1883121 h 2100404"/>
                <a:gd name="connsiteX8" fmla="*/ 39629 w 1908584"/>
                <a:gd name="connsiteY8" fmla="*/ 1995234 h 2100404"/>
                <a:gd name="connsiteX9" fmla="*/ 178902 w 1908584"/>
                <a:gd name="connsiteY9" fmla="*/ 2100404 h 2100404"/>
                <a:gd name="connsiteX0" fmla="*/ 1868484 w 1868955"/>
                <a:gd name="connsiteY0" fmla="*/ 0 h 2100404"/>
                <a:gd name="connsiteX1" fmla="*/ 1605934 w 1868955"/>
                <a:gd name="connsiteY1" fmla="*/ 280658 h 2100404"/>
                <a:gd name="connsiteX2" fmla="*/ 1560667 w 1868955"/>
                <a:gd name="connsiteY2" fmla="*/ 461727 h 2100404"/>
                <a:gd name="connsiteX3" fmla="*/ 1497292 w 1868955"/>
                <a:gd name="connsiteY3" fmla="*/ 733331 h 2100404"/>
                <a:gd name="connsiteX4" fmla="*/ 1442972 w 1868955"/>
                <a:gd name="connsiteY4" fmla="*/ 1502876 h 2100404"/>
                <a:gd name="connsiteX5" fmla="*/ 1316223 w 1868955"/>
                <a:gd name="connsiteY5" fmla="*/ 1611517 h 2100404"/>
                <a:gd name="connsiteX6" fmla="*/ 1261902 w 1868955"/>
                <a:gd name="connsiteY6" fmla="*/ 2046083 h 2100404"/>
                <a:gd name="connsiteX7" fmla="*/ 75898 w 1868955"/>
                <a:gd name="connsiteY7" fmla="*/ 1883121 h 2100404"/>
                <a:gd name="connsiteX8" fmla="*/ 0 w 1868955"/>
                <a:gd name="connsiteY8" fmla="*/ 1995234 h 2100404"/>
                <a:gd name="connsiteX9" fmla="*/ 139273 w 1868955"/>
                <a:gd name="connsiteY9" fmla="*/ 2100404 h 2100404"/>
                <a:gd name="connsiteX0" fmla="*/ 1868484 w 1868955"/>
                <a:gd name="connsiteY0" fmla="*/ 0 h 2100404"/>
                <a:gd name="connsiteX1" fmla="*/ 1605934 w 1868955"/>
                <a:gd name="connsiteY1" fmla="*/ 280658 h 2100404"/>
                <a:gd name="connsiteX2" fmla="*/ 1560667 w 1868955"/>
                <a:gd name="connsiteY2" fmla="*/ 461727 h 2100404"/>
                <a:gd name="connsiteX3" fmla="*/ 1497292 w 1868955"/>
                <a:gd name="connsiteY3" fmla="*/ 733331 h 2100404"/>
                <a:gd name="connsiteX4" fmla="*/ 1442972 w 1868955"/>
                <a:gd name="connsiteY4" fmla="*/ 1502876 h 2100404"/>
                <a:gd name="connsiteX5" fmla="*/ 1316223 w 1868955"/>
                <a:gd name="connsiteY5" fmla="*/ 1611517 h 2100404"/>
                <a:gd name="connsiteX6" fmla="*/ 1261902 w 1868955"/>
                <a:gd name="connsiteY6" fmla="*/ 2046083 h 2100404"/>
                <a:gd name="connsiteX7" fmla="*/ 75898 w 1868955"/>
                <a:gd name="connsiteY7" fmla="*/ 1883121 h 2100404"/>
                <a:gd name="connsiteX8" fmla="*/ 0 w 1868955"/>
                <a:gd name="connsiteY8" fmla="*/ 1995234 h 2100404"/>
                <a:gd name="connsiteX9" fmla="*/ 139273 w 1868955"/>
                <a:gd name="connsiteY9" fmla="*/ 2100404 h 2100404"/>
                <a:gd name="connsiteX0" fmla="*/ 1901735 w 1902206"/>
                <a:gd name="connsiteY0" fmla="*/ 0 h 2100404"/>
                <a:gd name="connsiteX1" fmla="*/ 1639185 w 1902206"/>
                <a:gd name="connsiteY1" fmla="*/ 280658 h 2100404"/>
                <a:gd name="connsiteX2" fmla="*/ 1593918 w 1902206"/>
                <a:gd name="connsiteY2" fmla="*/ 461727 h 2100404"/>
                <a:gd name="connsiteX3" fmla="*/ 1530543 w 1902206"/>
                <a:gd name="connsiteY3" fmla="*/ 733331 h 2100404"/>
                <a:gd name="connsiteX4" fmla="*/ 1476223 w 1902206"/>
                <a:gd name="connsiteY4" fmla="*/ 1502876 h 2100404"/>
                <a:gd name="connsiteX5" fmla="*/ 1349474 w 1902206"/>
                <a:gd name="connsiteY5" fmla="*/ 1611517 h 2100404"/>
                <a:gd name="connsiteX6" fmla="*/ 1295153 w 1902206"/>
                <a:gd name="connsiteY6" fmla="*/ 2046083 h 2100404"/>
                <a:gd name="connsiteX7" fmla="*/ 109149 w 1902206"/>
                <a:gd name="connsiteY7" fmla="*/ 1883121 h 2100404"/>
                <a:gd name="connsiteX8" fmla="*/ 47464 w 1902206"/>
                <a:gd name="connsiteY8" fmla="*/ 1995234 h 2100404"/>
                <a:gd name="connsiteX9" fmla="*/ 172524 w 1902206"/>
                <a:gd name="connsiteY9" fmla="*/ 2100404 h 2100404"/>
                <a:gd name="connsiteX0" fmla="*/ 1883393 w 1883864"/>
                <a:gd name="connsiteY0" fmla="*/ 0 h 2100404"/>
                <a:gd name="connsiteX1" fmla="*/ 1620843 w 1883864"/>
                <a:gd name="connsiteY1" fmla="*/ 280658 h 2100404"/>
                <a:gd name="connsiteX2" fmla="*/ 1575576 w 1883864"/>
                <a:gd name="connsiteY2" fmla="*/ 461727 h 2100404"/>
                <a:gd name="connsiteX3" fmla="*/ 1512201 w 1883864"/>
                <a:gd name="connsiteY3" fmla="*/ 733331 h 2100404"/>
                <a:gd name="connsiteX4" fmla="*/ 1457881 w 1883864"/>
                <a:gd name="connsiteY4" fmla="*/ 1502876 h 2100404"/>
                <a:gd name="connsiteX5" fmla="*/ 1331132 w 1883864"/>
                <a:gd name="connsiteY5" fmla="*/ 1611517 h 2100404"/>
                <a:gd name="connsiteX6" fmla="*/ 1276811 w 1883864"/>
                <a:gd name="connsiteY6" fmla="*/ 2046083 h 2100404"/>
                <a:gd name="connsiteX7" fmla="*/ 90807 w 1883864"/>
                <a:gd name="connsiteY7" fmla="*/ 1883121 h 2100404"/>
                <a:gd name="connsiteX8" fmla="*/ 76500 w 1883864"/>
                <a:gd name="connsiteY8" fmla="*/ 2047350 h 2100404"/>
                <a:gd name="connsiteX9" fmla="*/ 154182 w 1883864"/>
                <a:gd name="connsiteY9" fmla="*/ 2100404 h 2100404"/>
                <a:gd name="connsiteX0" fmla="*/ 1903812 w 1904283"/>
                <a:gd name="connsiteY0" fmla="*/ 0 h 2100404"/>
                <a:gd name="connsiteX1" fmla="*/ 1641262 w 1904283"/>
                <a:gd name="connsiteY1" fmla="*/ 280658 h 2100404"/>
                <a:gd name="connsiteX2" fmla="*/ 1595995 w 1904283"/>
                <a:gd name="connsiteY2" fmla="*/ 461727 h 2100404"/>
                <a:gd name="connsiteX3" fmla="*/ 1532620 w 1904283"/>
                <a:gd name="connsiteY3" fmla="*/ 733331 h 2100404"/>
                <a:gd name="connsiteX4" fmla="*/ 1478300 w 1904283"/>
                <a:gd name="connsiteY4" fmla="*/ 1502876 h 2100404"/>
                <a:gd name="connsiteX5" fmla="*/ 1351551 w 1904283"/>
                <a:gd name="connsiteY5" fmla="*/ 1611517 h 2100404"/>
                <a:gd name="connsiteX6" fmla="*/ 1297230 w 1904283"/>
                <a:gd name="connsiteY6" fmla="*/ 2046083 h 2100404"/>
                <a:gd name="connsiteX7" fmla="*/ 111226 w 1904283"/>
                <a:gd name="connsiteY7" fmla="*/ 1883121 h 2100404"/>
                <a:gd name="connsiteX8" fmla="*/ 44803 w 1904283"/>
                <a:gd name="connsiteY8" fmla="*/ 1990496 h 2100404"/>
                <a:gd name="connsiteX9" fmla="*/ 174601 w 1904283"/>
                <a:gd name="connsiteY9" fmla="*/ 2100404 h 2100404"/>
                <a:gd name="connsiteX0" fmla="*/ 1885048 w 1885519"/>
                <a:gd name="connsiteY0" fmla="*/ 0 h 2100404"/>
                <a:gd name="connsiteX1" fmla="*/ 1622498 w 1885519"/>
                <a:gd name="connsiteY1" fmla="*/ 280658 h 2100404"/>
                <a:gd name="connsiteX2" fmla="*/ 1577231 w 1885519"/>
                <a:gd name="connsiteY2" fmla="*/ 461727 h 2100404"/>
                <a:gd name="connsiteX3" fmla="*/ 1513856 w 1885519"/>
                <a:gd name="connsiteY3" fmla="*/ 733331 h 2100404"/>
                <a:gd name="connsiteX4" fmla="*/ 1459536 w 1885519"/>
                <a:gd name="connsiteY4" fmla="*/ 1502876 h 2100404"/>
                <a:gd name="connsiteX5" fmla="*/ 1332787 w 1885519"/>
                <a:gd name="connsiteY5" fmla="*/ 1611517 h 2100404"/>
                <a:gd name="connsiteX6" fmla="*/ 1278466 w 1885519"/>
                <a:gd name="connsiteY6" fmla="*/ 2046083 h 2100404"/>
                <a:gd name="connsiteX7" fmla="*/ 92462 w 1885519"/>
                <a:gd name="connsiteY7" fmla="*/ 1883121 h 2100404"/>
                <a:gd name="connsiteX8" fmla="*/ 73418 w 1885519"/>
                <a:gd name="connsiteY8" fmla="*/ 2052087 h 2100404"/>
                <a:gd name="connsiteX9" fmla="*/ 155837 w 1885519"/>
                <a:gd name="connsiteY9" fmla="*/ 2100404 h 2100404"/>
                <a:gd name="connsiteX0" fmla="*/ 1899707 w 1900178"/>
                <a:gd name="connsiteY0" fmla="*/ 0 h 2100404"/>
                <a:gd name="connsiteX1" fmla="*/ 1637157 w 1900178"/>
                <a:gd name="connsiteY1" fmla="*/ 280658 h 2100404"/>
                <a:gd name="connsiteX2" fmla="*/ 1591890 w 1900178"/>
                <a:gd name="connsiteY2" fmla="*/ 461727 h 2100404"/>
                <a:gd name="connsiteX3" fmla="*/ 1528515 w 1900178"/>
                <a:gd name="connsiteY3" fmla="*/ 733331 h 2100404"/>
                <a:gd name="connsiteX4" fmla="*/ 1474195 w 1900178"/>
                <a:gd name="connsiteY4" fmla="*/ 1502876 h 2100404"/>
                <a:gd name="connsiteX5" fmla="*/ 1347446 w 1900178"/>
                <a:gd name="connsiteY5" fmla="*/ 1611517 h 2100404"/>
                <a:gd name="connsiteX6" fmla="*/ 1293125 w 1900178"/>
                <a:gd name="connsiteY6" fmla="*/ 2046083 h 2100404"/>
                <a:gd name="connsiteX7" fmla="*/ 107121 w 1900178"/>
                <a:gd name="connsiteY7" fmla="*/ 1883121 h 2100404"/>
                <a:gd name="connsiteX8" fmla="*/ 50175 w 1900178"/>
                <a:gd name="connsiteY8" fmla="*/ 1995233 h 2100404"/>
                <a:gd name="connsiteX9" fmla="*/ 170496 w 1900178"/>
                <a:gd name="connsiteY9" fmla="*/ 2100404 h 2100404"/>
                <a:gd name="connsiteX0" fmla="*/ 1893211 w 1893682"/>
                <a:gd name="connsiteY0" fmla="*/ 0 h 2100404"/>
                <a:gd name="connsiteX1" fmla="*/ 1630661 w 1893682"/>
                <a:gd name="connsiteY1" fmla="*/ 280658 h 2100404"/>
                <a:gd name="connsiteX2" fmla="*/ 1585394 w 1893682"/>
                <a:gd name="connsiteY2" fmla="*/ 461727 h 2100404"/>
                <a:gd name="connsiteX3" fmla="*/ 1522019 w 1893682"/>
                <a:gd name="connsiteY3" fmla="*/ 733331 h 2100404"/>
                <a:gd name="connsiteX4" fmla="*/ 1467699 w 1893682"/>
                <a:gd name="connsiteY4" fmla="*/ 1502876 h 2100404"/>
                <a:gd name="connsiteX5" fmla="*/ 1340950 w 1893682"/>
                <a:gd name="connsiteY5" fmla="*/ 1611517 h 2100404"/>
                <a:gd name="connsiteX6" fmla="*/ 1286629 w 1893682"/>
                <a:gd name="connsiteY6" fmla="*/ 2046083 h 2100404"/>
                <a:gd name="connsiteX7" fmla="*/ 100625 w 1893682"/>
                <a:gd name="connsiteY7" fmla="*/ 1883121 h 2100404"/>
                <a:gd name="connsiteX8" fmla="*/ 43679 w 1893682"/>
                <a:gd name="connsiteY8" fmla="*/ 1995233 h 2100404"/>
                <a:gd name="connsiteX9" fmla="*/ 164000 w 1893682"/>
                <a:gd name="connsiteY9" fmla="*/ 2100404 h 2100404"/>
                <a:gd name="connsiteX0" fmla="*/ 1893211 w 1893682"/>
                <a:gd name="connsiteY0" fmla="*/ 0 h 2095164"/>
                <a:gd name="connsiteX1" fmla="*/ 1630661 w 1893682"/>
                <a:gd name="connsiteY1" fmla="*/ 280658 h 2095164"/>
                <a:gd name="connsiteX2" fmla="*/ 1585394 w 1893682"/>
                <a:gd name="connsiteY2" fmla="*/ 461727 h 2095164"/>
                <a:gd name="connsiteX3" fmla="*/ 1522019 w 1893682"/>
                <a:gd name="connsiteY3" fmla="*/ 733331 h 2095164"/>
                <a:gd name="connsiteX4" fmla="*/ 1467699 w 1893682"/>
                <a:gd name="connsiteY4" fmla="*/ 1502876 h 2095164"/>
                <a:gd name="connsiteX5" fmla="*/ 1340950 w 1893682"/>
                <a:gd name="connsiteY5" fmla="*/ 1611517 h 2095164"/>
                <a:gd name="connsiteX6" fmla="*/ 1286629 w 1893682"/>
                <a:gd name="connsiteY6" fmla="*/ 2046083 h 2095164"/>
                <a:gd name="connsiteX7" fmla="*/ 100625 w 1893682"/>
                <a:gd name="connsiteY7" fmla="*/ 1883121 h 2095164"/>
                <a:gd name="connsiteX8" fmla="*/ 43679 w 1893682"/>
                <a:gd name="connsiteY8" fmla="*/ 1995233 h 2095164"/>
                <a:gd name="connsiteX9" fmla="*/ 192820 w 1893682"/>
                <a:gd name="connsiteY9" fmla="*/ 2095164 h 2095164"/>
                <a:gd name="connsiteX0" fmla="*/ 1893211 w 1893682"/>
                <a:gd name="connsiteY0" fmla="*/ 0 h 2096827"/>
                <a:gd name="connsiteX1" fmla="*/ 1630661 w 1893682"/>
                <a:gd name="connsiteY1" fmla="*/ 280658 h 2096827"/>
                <a:gd name="connsiteX2" fmla="*/ 1585394 w 1893682"/>
                <a:gd name="connsiteY2" fmla="*/ 461727 h 2096827"/>
                <a:gd name="connsiteX3" fmla="*/ 1522019 w 1893682"/>
                <a:gd name="connsiteY3" fmla="*/ 733331 h 2096827"/>
                <a:gd name="connsiteX4" fmla="*/ 1467699 w 1893682"/>
                <a:gd name="connsiteY4" fmla="*/ 1502876 h 2096827"/>
                <a:gd name="connsiteX5" fmla="*/ 1340950 w 1893682"/>
                <a:gd name="connsiteY5" fmla="*/ 1611517 h 2096827"/>
                <a:gd name="connsiteX6" fmla="*/ 1286629 w 1893682"/>
                <a:gd name="connsiteY6" fmla="*/ 2046083 h 2096827"/>
                <a:gd name="connsiteX7" fmla="*/ 100625 w 1893682"/>
                <a:gd name="connsiteY7" fmla="*/ 1883121 h 2096827"/>
                <a:gd name="connsiteX8" fmla="*/ 43679 w 1893682"/>
                <a:gd name="connsiteY8" fmla="*/ 1995233 h 2096827"/>
                <a:gd name="connsiteX9" fmla="*/ 192820 w 1893682"/>
                <a:gd name="connsiteY9" fmla="*/ 2095164 h 2096827"/>
                <a:gd name="connsiteX0" fmla="*/ 1901226 w 1901697"/>
                <a:gd name="connsiteY0" fmla="*/ 0 h 2096827"/>
                <a:gd name="connsiteX1" fmla="*/ 1638676 w 1901697"/>
                <a:gd name="connsiteY1" fmla="*/ 280658 h 2096827"/>
                <a:gd name="connsiteX2" fmla="*/ 1593409 w 1901697"/>
                <a:gd name="connsiteY2" fmla="*/ 461727 h 2096827"/>
                <a:gd name="connsiteX3" fmla="*/ 1530034 w 1901697"/>
                <a:gd name="connsiteY3" fmla="*/ 733331 h 2096827"/>
                <a:gd name="connsiteX4" fmla="*/ 1475714 w 1901697"/>
                <a:gd name="connsiteY4" fmla="*/ 1502876 h 2096827"/>
                <a:gd name="connsiteX5" fmla="*/ 1348965 w 1901697"/>
                <a:gd name="connsiteY5" fmla="*/ 1611517 h 2096827"/>
                <a:gd name="connsiteX6" fmla="*/ 1294644 w 1901697"/>
                <a:gd name="connsiteY6" fmla="*/ 2046083 h 2096827"/>
                <a:gd name="connsiteX7" fmla="*/ 108640 w 1901697"/>
                <a:gd name="connsiteY7" fmla="*/ 1883121 h 2096827"/>
                <a:gd name="connsiteX8" fmla="*/ 51694 w 1901697"/>
                <a:gd name="connsiteY8" fmla="*/ 1995233 h 2096827"/>
                <a:gd name="connsiteX9" fmla="*/ 200835 w 1901697"/>
                <a:gd name="connsiteY9" fmla="*/ 2095164 h 2096827"/>
                <a:gd name="connsiteX0" fmla="*/ 1849532 w 1850003"/>
                <a:gd name="connsiteY0" fmla="*/ 0 h 2096827"/>
                <a:gd name="connsiteX1" fmla="*/ 1586982 w 1850003"/>
                <a:gd name="connsiteY1" fmla="*/ 280658 h 2096827"/>
                <a:gd name="connsiteX2" fmla="*/ 1541715 w 1850003"/>
                <a:gd name="connsiteY2" fmla="*/ 461727 h 2096827"/>
                <a:gd name="connsiteX3" fmla="*/ 1478340 w 1850003"/>
                <a:gd name="connsiteY3" fmla="*/ 733331 h 2096827"/>
                <a:gd name="connsiteX4" fmla="*/ 1424020 w 1850003"/>
                <a:gd name="connsiteY4" fmla="*/ 1502876 h 2096827"/>
                <a:gd name="connsiteX5" fmla="*/ 1297271 w 1850003"/>
                <a:gd name="connsiteY5" fmla="*/ 1611517 h 2096827"/>
                <a:gd name="connsiteX6" fmla="*/ 1242950 w 1850003"/>
                <a:gd name="connsiteY6" fmla="*/ 2046083 h 2096827"/>
                <a:gd name="connsiteX7" fmla="*/ 56946 w 1850003"/>
                <a:gd name="connsiteY7" fmla="*/ 1883121 h 2096827"/>
                <a:gd name="connsiteX8" fmla="*/ 0 w 1850003"/>
                <a:gd name="connsiteY8" fmla="*/ 1995233 h 2096827"/>
                <a:gd name="connsiteX9" fmla="*/ 149141 w 1850003"/>
                <a:gd name="connsiteY9" fmla="*/ 2095164 h 2096827"/>
                <a:gd name="connsiteX0" fmla="*/ 1849532 w 1850003"/>
                <a:gd name="connsiteY0" fmla="*/ 0 h 2095835"/>
                <a:gd name="connsiteX1" fmla="*/ 1586982 w 1850003"/>
                <a:gd name="connsiteY1" fmla="*/ 280658 h 2095835"/>
                <a:gd name="connsiteX2" fmla="*/ 1541715 w 1850003"/>
                <a:gd name="connsiteY2" fmla="*/ 461727 h 2095835"/>
                <a:gd name="connsiteX3" fmla="*/ 1478340 w 1850003"/>
                <a:gd name="connsiteY3" fmla="*/ 733331 h 2095835"/>
                <a:gd name="connsiteX4" fmla="*/ 1424020 w 1850003"/>
                <a:gd name="connsiteY4" fmla="*/ 1502876 h 2095835"/>
                <a:gd name="connsiteX5" fmla="*/ 1297271 w 1850003"/>
                <a:gd name="connsiteY5" fmla="*/ 1611517 h 2095835"/>
                <a:gd name="connsiteX6" fmla="*/ 1242950 w 1850003"/>
                <a:gd name="connsiteY6" fmla="*/ 2046083 h 2095835"/>
                <a:gd name="connsiteX7" fmla="*/ 56946 w 1850003"/>
                <a:gd name="connsiteY7" fmla="*/ 1883121 h 2095835"/>
                <a:gd name="connsiteX8" fmla="*/ 0 w 1850003"/>
                <a:gd name="connsiteY8" fmla="*/ 1995233 h 2095835"/>
                <a:gd name="connsiteX9" fmla="*/ 149141 w 1850003"/>
                <a:gd name="connsiteY9" fmla="*/ 2095164 h 2095835"/>
                <a:gd name="connsiteX0" fmla="*/ 1849532 w 1850003"/>
                <a:gd name="connsiteY0" fmla="*/ 0 h 2215087"/>
                <a:gd name="connsiteX1" fmla="*/ 1586982 w 1850003"/>
                <a:gd name="connsiteY1" fmla="*/ 280658 h 2215087"/>
                <a:gd name="connsiteX2" fmla="*/ 1541715 w 1850003"/>
                <a:gd name="connsiteY2" fmla="*/ 461727 h 2215087"/>
                <a:gd name="connsiteX3" fmla="*/ 1478340 w 1850003"/>
                <a:gd name="connsiteY3" fmla="*/ 733331 h 2215087"/>
                <a:gd name="connsiteX4" fmla="*/ 1424020 w 1850003"/>
                <a:gd name="connsiteY4" fmla="*/ 1502876 h 2215087"/>
                <a:gd name="connsiteX5" fmla="*/ 1297271 w 1850003"/>
                <a:gd name="connsiteY5" fmla="*/ 1611517 h 2215087"/>
                <a:gd name="connsiteX6" fmla="*/ 1242950 w 1850003"/>
                <a:gd name="connsiteY6" fmla="*/ 2046083 h 2215087"/>
                <a:gd name="connsiteX7" fmla="*/ 56946 w 1850003"/>
                <a:gd name="connsiteY7" fmla="*/ 1883121 h 2215087"/>
                <a:gd name="connsiteX8" fmla="*/ 0 w 1850003"/>
                <a:gd name="connsiteY8" fmla="*/ 1995233 h 2215087"/>
                <a:gd name="connsiteX9" fmla="*/ 277328 w 1850003"/>
                <a:gd name="connsiteY9" fmla="*/ 2214805 h 2215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0003" h="2215087">
                  <a:moveTo>
                    <a:pt x="1849532" y="0"/>
                  </a:moveTo>
                  <a:cubicBezTo>
                    <a:pt x="1861603" y="201440"/>
                    <a:pt x="1638285" y="203704"/>
                    <a:pt x="1586982" y="280658"/>
                  </a:cubicBezTo>
                  <a:cubicBezTo>
                    <a:pt x="1535679" y="357612"/>
                    <a:pt x="1605090" y="395336"/>
                    <a:pt x="1541715" y="461727"/>
                  </a:cubicBezTo>
                  <a:cubicBezTo>
                    <a:pt x="1478340" y="528118"/>
                    <a:pt x="1497956" y="559806"/>
                    <a:pt x="1478340" y="733331"/>
                  </a:cubicBezTo>
                  <a:cubicBezTo>
                    <a:pt x="1458724" y="906856"/>
                    <a:pt x="1417984" y="1437993"/>
                    <a:pt x="1424020" y="1502876"/>
                  </a:cubicBezTo>
                  <a:cubicBezTo>
                    <a:pt x="1430056" y="1567759"/>
                    <a:pt x="1300289" y="1575303"/>
                    <a:pt x="1297271" y="1611517"/>
                  </a:cubicBezTo>
                  <a:cubicBezTo>
                    <a:pt x="1294253" y="1647731"/>
                    <a:pt x="1304816" y="2046083"/>
                    <a:pt x="1242950" y="2046083"/>
                  </a:cubicBezTo>
                  <a:cubicBezTo>
                    <a:pt x="1181084" y="2046083"/>
                    <a:pt x="72839" y="1886356"/>
                    <a:pt x="56946" y="1883121"/>
                  </a:cubicBezTo>
                  <a:cubicBezTo>
                    <a:pt x="41053" y="1879886"/>
                    <a:pt x="3150" y="1993798"/>
                    <a:pt x="0" y="1995233"/>
                  </a:cubicBezTo>
                  <a:cubicBezTo>
                    <a:pt x="30952" y="2023805"/>
                    <a:pt x="300689" y="2223612"/>
                    <a:pt x="277328" y="2214805"/>
                  </a:cubicBezTo>
                </a:path>
              </a:pathLst>
            </a:custGeom>
            <a:noFill/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pic>
          <p:nvPicPr>
            <p:cNvPr id="49" name="Grafik 48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D9183A37-C1C4-AD08-70A3-C2CB8B05AA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8852" y="3865960"/>
              <a:ext cx="133062" cy="133062"/>
            </a:xfrm>
            <a:prstGeom prst="rect">
              <a:avLst/>
            </a:prstGeom>
          </p:spPr>
        </p:pic>
        <p:pic>
          <p:nvPicPr>
            <p:cNvPr id="50" name="Grafik 49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B30F11B6-FC0E-DD0A-42D8-BB1234473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43693" y="4380428"/>
              <a:ext cx="133062" cy="133062"/>
            </a:xfrm>
            <a:prstGeom prst="rect">
              <a:avLst/>
            </a:prstGeom>
          </p:spPr>
        </p:pic>
        <p:pic>
          <p:nvPicPr>
            <p:cNvPr id="51" name="Grafik 50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756BC54D-E4A7-04D7-BB6E-487483B3C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250" y="4754348"/>
              <a:ext cx="133062" cy="133062"/>
            </a:xfrm>
            <a:prstGeom prst="rect">
              <a:avLst/>
            </a:prstGeom>
          </p:spPr>
        </p:pic>
        <p:pic>
          <p:nvPicPr>
            <p:cNvPr id="52" name="Grafik 51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52039F94-D3C3-7E40-E721-2528106AE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74266" y="4061671"/>
              <a:ext cx="133062" cy="133062"/>
            </a:xfrm>
            <a:prstGeom prst="rect">
              <a:avLst/>
            </a:prstGeom>
          </p:spPr>
        </p:pic>
        <p:pic>
          <p:nvPicPr>
            <p:cNvPr id="53" name="Grafik 52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B0B6AC1B-BC14-6FEE-4E18-065030AED9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988" y="1713905"/>
              <a:ext cx="133062" cy="133062"/>
            </a:xfrm>
            <a:prstGeom prst="rect">
              <a:avLst/>
            </a:prstGeom>
          </p:spPr>
        </p:pic>
        <p:pic>
          <p:nvPicPr>
            <p:cNvPr id="54" name="Grafik 53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653E6911-8900-CBB0-977D-16F0192A7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6050" y="2293796"/>
              <a:ext cx="133062" cy="133062"/>
            </a:xfrm>
            <a:prstGeom prst="rect">
              <a:avLst/>
            </a:prstGeom>
          </p:spPr>
        </p:pic>
        <p:pic>
          <p:nvPicPr>
            <p:cNvPr id="56" name="Grafik 55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D61E7441-4442-512F-4A1E-547D243F96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13878" y="2754769"/>
              <a:ext cx="133062" cy="133062"/>
            </a:xfrm>
            <a:prstGeom prst="rect">
              <a:avLst/>
            </a:prstGeom>
          </p:spPr>
        </p:pic>
        <p:pic>
          <p:nvPicPr>
            <p:cNvPr id="57" name="Grafik 56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3CC82822-BEBA-4E04-F838-363EC3D0A9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621" y="3812791"/>
              <a:ext cx="133062" cy="133062"/>
            </a:xfrm>
            <a:prstGeom prst="rect">
              <a:avLst/>
            </a:prstGeom>
          </p:spPr>
        </p:pic>
        <p:pic>
          <p:nvPicPr>
            <p:cNvPr id="58" name="Grafik 57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309F1659-15CB-0C0A-036C-93C4B6FD6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227" y="4326474"/>
              <a:ext cx="133062" cy="133062"/>
            </a:xfrm>
            <a:prstGeom prst="rect">
              <a:avLst/>
            </a:prstGeom>
          </p:spPr>
        </p:pic>
        <p:pic>
          <p:nvPicPr>
            <p:cNvPr id="59" name="Grafik 58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2D5366A9-3716-AE07-22DD-76A839101A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36072" y="3478540"/>
              <a:ext cx="133062" cy="133062"/>
            </a:xfrm>
            <a:prstGeom prst="rect">
              <a:avLst/>
            </a:prstGeom>
          </p:spPr>
        </p:pic>
        <p:pic>
          <p:nvPicPr>
            <p:cNvPr id="60" name="Grafik 59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2315ABFA-E2C4-9619-55CD-46282054D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3810" y="2486169"/>
              <a:ext cx="189478" cy="189478"/>
            </a:xfrm>
            <a:prstGeom prst="rect">
              <a:avLst/>
            </a:prstGeom>
          </p:spPr>
        </p:pic>
        <p:pic>
          <p:nvPicPr>
            <p:cNvPr id="61" name="Grafik 60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AD4CB1ED-EE48-FFA7-93EA-173E5F6DE0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6338" y="4978779"/>
              <a:ext cx="65808" cy="135956"/>
            </a:xfrm>
            <a:prstGeom prst="rect">
              <a:avLst/>
            </a:prstGeom>
          </p:spPr>
        </p:pic>
        <p:pic>
          <p:nvPicPr>
            <p:cNvPr id="62" name="Grafik 61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525E0B6A-F18E-B9C8-2AA1-E35E2DCA45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5292" y="1937055"/>
              <a:ext cx="65808" cy="135956"/>
            </a:xfrm>
            <a:prstGeom prst="rect">
              <a:avLst/>
            </a:prstGeom>
          </p:spPr>
        </p:pic>
        <p:pic>
          <p:nvPicPr>
            <p:cNvPr id="63" name="Grafik 62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873688AA-CD46-705A-7D44-EF76F0EEC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0270" y="1663658"/>
              <a:ext cx="65808" cy="135956"/>
            </a:xfrm>
            <a:prstGeom prst="rect">
              <a:avLst/>
            </a:prstGeom>
          </p:spPr>
        </p:pic>
        <p:pic>
          <p:nvPicPr>
            <p:cNvPr id="64" name="Grafik 63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8BEC3A5A-3416-8A26-4962-1FC42FFF0A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7215" y="1625655"/>
              <a:ext cx="65808" cy="135956"/>
            </a:xfrm>
            <a:prstGeom prst="rect">
              <a:avLst/>
            </a:prstGeom>
          </p:spPr>
        </p:pic>
        <p:pic>
          <p:nvPicPr>
            <p:cNvPr id="66" name="Grafik 65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04582EC1-8F27-91C1-9441-40C5E48A5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1174" y="2167542"/>
              <a:ext cx="65808" cy="135956"/>
            </a:xfrm>
            <a:prstGeom prst="rect">
              <a:avLst/>
            </a:prstGeom>
          </p:spPr>
        </p:pic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8E1790D2-B2B9-9957-C251-EB17A70A1C34}"/>
                </a:ext>
              </a:extLst>
            </p:cNvPr>
            <p:cNvSpPr>
              <a:spLocks/>
            </p:cNvSpPr>
            <p:nvPr/>
          </p:nvSpPr>
          <p:spPr>
            <a:xfrm>
              <a:off x="3292878" y="1584811"/>
              <a:ext cx="781701" cy="3082336"/>
            </a:xfrm>
            <a:custGeom>
              <a:avLst/>
              <a:gdLst>
                <a:gd name="connsiteX0" fmla="*/ 217417 w 952919"/>
                <a:gd name="connsiteY0" fmla="*/ 0 h 3817228"/>
                <a:gd name="connsiteX1" fmla="*/ 134 w 952919"/>
                <a:gd name="connsiteY1" fmla="*/ 914400 h 3817228"/>
                <a:gd name="connsiteX2" fmla="*/ 244578 w 952919"/>
                <a:gd name="connsiteY2" fmla="*/ 932507 h 3817228"/>
                <a:gd name="connsiteX3" fmla="*/ 307952 w 952919"/>
                <a:gd name="connsiteY3" fmla="*/ 1041149 h 3817228"/>
                <a:gd name="connsiteX4" fmla="*/ 298898 w 952919"/>
                <a:gd name="connsiteY4" fmla="*/ 1692998 h 3817228"/>
                <a:gd name="connsiteX5" fmla="*/ 896427 w 952919"/>
                <a:gd name="connsiteY5" fmla="*/ 1828800 h 3817228"/>
                <a:gd name="connsiteX6" fmla="*/ 905481 w 952919"/>
                <a:gd name="connsiteY6" fmla="*/ 2688879 h 3817228"/>
                <a:gd name="connsiteX7" fmla="*/ 697251 w 952919"/>
                <a:gd name="connsiteY7" fmla="*/ 3702867 h 3817228"/>
                <a:gd name="connsiteX8" fmla="*/ 715358 w 952919"/>
                <a:gd name="connsiteY8" fmla="*/ 3766242 h 3817228"/>
                <a:gd name="connsiteX0" fmla="*/ 198782 w 934284"/>
                <a:gd name="connsiteY0" fmla="*/ 0 h 3817228"/>
                <a:gd name="connsiteX1" fmla="*/ 160 w 934284"/>
                <a:gd name="connsiteY1" fmla="*/ 899471 h 3817228"/>
                <a:gd name="connsiteX2" fmla="*/ 225943 w 934284"/>
                <a:gd name="connsiteY2" fmla="*/ 932507 h 3817228"/>
                <a:gd name="connsiteX3" fmla="*/ 289317 w 934284"/>
                <a:gd name="connsiteY3" fmla="*/ 1041149 h 3817228"/>
                <a:gd name="connsiteX4" fmla="*/ 280263 w 934284"/>
                <a:gd name="connsiteY4" fmla="*/ 1692998 h 3817228"/>
                <a:gd name="connsiteX5" fmla="*/ 877792 w 934284"/>
                <a:gd name="connsiteY5" fmla="*/ 1828800 h 3817228"/>
                <a:gd name="connsiteX6" fmla="*/ 886846 w 934284"/>
                <a:gd name="connsiteY6" fmla="*/ 2688879 h 3817228"/>
                <a:gd name="connsiteX7" fmla="*/ 678616 w 934284"/>
                <a:gd name="connsiteY7" fmla="*/ 3702867 h 3817228"/>
                <a:gd name="connsiteX8" fmla="*/ 696723 w 934284"/>
                <a:gd name="connsiteY8" fmla="*/ 3766242 h 3817228"/>
                <a:gd name="connsiteX0" fmla="*/ 208973 w 944475"/>
                <a:gd name="connsiteY0" fmla="*/ 0 h 3817228"/>
                <a:gd name="connsiteX1" fmla="*/ 10351 w 944475"/>
                <a:gd name="connsiteY1" fmla="*/ 899471 h 3817228"/>
                <a:gd name="connsiteX2" fmla="*/ 236134 w 944475"/>
                <a:gd name="connsiteY2" fmla="*/ 932507 h 3817228"/>
                <a:gd name="connsiteX3" fmla="*/ 299508 w 944475"/>
                <a:gd name="connsiteY3" fmla="*/ 1041149 h 3817228"/>
                <a:gd name="connsiteX4" fmla="*/ 290454 w 944475"/>
                <a:gd name="connsiteY4" fmla="*/ 1692998 h 3817228"/>
                <a:gd name="connsiteX5" fmla="*/ 887983 w 944475"/>
                <a:gd name="connsiteY5" fmla="*/ 1828800 h 3817228"/>
                <a:gd name="connsiteX6" fmla="*/ 897037 w 944475"/>
                <a:gd name="connsiteY6" fmla="*/ 2688879 h 3817228"/>
                <a:gd name="connsiteX7" fmla="*/ 688807 w 944475"/>
                <a:gd name="connsiteY7" fmla="*/ 3702867 h 3817228"/>
                <a:gd name="connsiteX8" fmla="*/ 706914 w 944475"/>
                <a:gd name="connsiteY8" fmla="*/ 3766242 h 3817228"/>
                <a:gd name="connsiteX0" fmla="*/ 237999 w 973501"/>
                <a:gd name="connsiteY0" fmla="*/ 0 h 3817228"/>
                <a:gd name="connsiteX1" fmla="*/ 9519 w 973501"/>
                <a:gd name="connsiteY1" fmla="*/ 892006 h 3817228"/>
                <a:gd name="connsiteX2" fmla="*/ 265160 w 973501"/>
                <a:gd name="connsiteY2" fmla="*/ 932507 h 3817228"/>
                <a:gd name="connsiteX3" fmla="*/ 328534 w 973501"/>
                <a:gd name="connsiteY3" fmla="*/ 1041149 h 3817228"/>
                <a:gd name="connsiteX4" fmla="*/ 319480 w 973501"/>
                <a:gd name="connsiteY4" fmla="*/ 1692998 h 3817228"/>
                <a:gd name="connsiteX5" fmla="*/ 917009 w 973501"/>
                <a:gd name="connsiteY5" fmla="*/ 1828800 h 3817228"/>
                <a:gd name="connsiteX6" fmla="*/ 926063 w 973501"/>
                <a:gd name="connsiteY6" fmla="*/ 2688879 h 3817228"/>
                <a:gd name="connsiteX7" fmla="*/ 717833 w 973501"/>
                <a:gd name="connsiteY7" fmla="*/ 3702867 h 3817228"/>
                <a:gd name="connsiteX8" fmla="*/ 735940 w 973501"/>
                <a:gd name="connsiteY8" fmla="*/ 3766242 h 3817228"/>
                <a:gd name="connsiteX0" fmla="*/ 230341 w 965843"/>
                <a:gd name="connsiteY0" fmla="*/ 0 h 3817228"/>
                <a:gd name="connsiteX1" fmla="*/ 1861 w 965843"/>
                <a:gd name="connsiteY1" fmla="*/ 892006 h 3817228"/>
                <a:gd name="connsiteX2" fmla="*/ 257502 w 965843"/>
                <a:gd name="connsiteY2" fmla="*/ 932507 h 3817228"/>
                <a:gd name="connsiteX3" fmla="*/ 320876 w 965843"/>
                <a:gd name="connsiteY3" fmla="*/ 1041149 h 3817228"/>
                <a:gd name="connsiteX4" fmla="*/ 311822 w 965843"/>
                <a:gd name="connsiteY4" fmla="*/ 1692998 h 3817228"/>
                <a:gd name="connsiteX5" fmla="*/ 909351 w 965843"/>
                <a:gd name="connsiteY5" fmla="*/ 1828800 h 3817228"/>
                <a:gd name="connsiteX6" fmla="*/ 918405 w 965843"/>
                <a:gd name="connsiteY6" fmla="*/ 2688879 h 3817228"/>
                <a:gd name="connsiteX7" fmla="*/ 710175 w 965843"/>
                <a:gd name="connsiteY7" fmla="*/ 3702867 h 3817228"/>
                <a:gd name="connsiteX8" fmla="*/ 728282 w 965843"/>
                <a:gd name="connsiteY8" fmla="*/ 3766242 h 3817228"/>
                <a:gd name="connsiteX0" fmla="*/ 230341 w 965843"/>
                <a:gd name="connsiteY0" fmla="*/ 0 h 3817228"/>
                <a:gd name="connsiteX1" fmla="*/ 1861 w 965843"/>
                <a:gd name="connsiteY1" fmla="*/ 892006 h 3817228"/>
                <a:gd name="connsiteX2" fmla="*/ 257502 w 965843"/>
                <a:gd name="connsiteY2" fmla="*/ 932507 h 3817228"/>
                <a:gd name="connsiteX3" fmla="*/ 320876 w 965843"/>
                <a:gd name="connsiteY3" fmla="*/ 1041149 h 3817228"/>
                <a:gd name="connsiteX4" fmla="*/ 311822 w 965843"/>
                <a:gd name="connsiteY4" fmla="*/ 1692998 h 3817228"/>
                <a:gd name="connsiteX5" fmla="*/ 909351 w 965843"/>
                <a:gd name="connsiteY5" fmla="*/ 1828800 h 3817228"/>
                <a:gd name="connsiteX6" fmla="*/ 918405 w 965843"/>
                <a:gd name="connsiteY6" fmla="*/ 2688879 h 3817228"/>
                <a:gd name="connsiteX7" fmla="*/ 710175 w 965843"/>
                <a:gd name="connsiteY7" fmla="*/ 3702867 h 3817228"/>
                <a:gd name="connsiteX8" fmla="*/ 728282 w 965843"/>
                <a:gd name="connsiteY8" fmla="*/ 3766242 h 3817228"/>
                <a:gd name="connsiteX0" fmla="*/ 230341 w 965843"/>
                <a:gd name="connsiteY0" fmla="*/ 0 h 3817228"/>
                <a:gd name="connsiteX1" fmla="*/ 1861 w 965843"/>
                <a:gd name="connsiteY1" fmla="*/ 892006 h 3817228"/>
                <a:gd name="connsiteX2" fmla="*/ 257502 w 965843"/>
                <a:gd name="connsiteY2" fmla="*/ 932507 h 3817228"/>
                <a:gd name="connsiteX3" fmla="*/ 320876 w 965843"/>
                <a:gd name="connsiteY3" fmla="*/ 1041149 h 3817228"/>
                <a:gd name="connsiteX4" fmla="*/ 311822 w 965843"/>
                <a:gd name="connsiteY4" fmla="*/ 1692998 h 3817228"/>
                <a:gd name="connsiteX5" fmla="*/ 909351 w 965843"/>
                <a:gd name="connsiteY5" fmla="*/ 1828800 h 3817228"/>
                <a:gd name="connsiteX6" fmla="*/ 918405 w 965843"/>
                <a:gd name="connsiteY6" fmla="*/ 2688879 h 3817228"/>
                <a:gd name="connsiteX7" fmla="*/ 710175 w 965843"/>
                <a:gd name="connsiteY7" fmla="*/ 3702867 h 3817228"/>
                <a:gd name="connsiteX8" fmla="*/ 728282 w 965843"/>
                <a:gd name="connsiteY8" fmla="*/ 3766242 h 3817228"/>
                <a:gd name="connsiteX0" fmla="*/ 230341 w 965843"/>
                <a:gd name="connsiteY0" fmla="*/ 0 h 3817228"/>
                <a:gd name="connsiteX1" fmla="*/ 1861 w 965843"/>
                <a:gd name="connsiteY1" fmla="*/ 892006 h 3817228"/>
                <a:gd name="connsiteX2" fmla="*/ 257502 w 965843"/>
                <a:gd name="connsiteY2" fmla="*/ 932507 h 3817228"/>
                <a:gd name="connsiteX3" fmla="*/ 320876 w 965843"/>
                <a:gd name="connsiteY3" fmla="*/ 1041149 h 3817228"/>
                <a:gd name="connsiteX4" fmla="*/ 311822 w 965843"/>
                <a:gd name="connsiteY4" fmla="*/ 1692998 h 3817228"/>
                <a:gd name="connsiteX5" fmla="*/ 909351 w 965843"/>
                <a:gd name="connsiteY5" fmla="*/ 1828800 h 3817228"/>
                <a:gd name="connsiteX6" fmla="*/ 918405 w 965843"/>
                <a:gd name="connsiteY6" fmla="*/ 2688879 h 3817228"/>
                <a:gd name="connsiteX7" fmla="*/ 710175 w 965843"/>
                <a:gd name="connsiteY7" fmla="*/ 3702867 h 3817228"/>
                <a:gd name="connsiteX8" fmla="*/ 728282 w 965843"/>
                <a:gd name="connsiteY8" fmla="*/ 3766242 h 3817228"/>
                <a:gd name="connsiteX0" fmla="*/ 230341 w 965843"/>
                <a:gd name="connsiteY0" fmla="*/ 0 h 3817228"/>
                <a:gd name="connsiteX1" fmla="*/ 1861 w 965843"/>
                <a:gd name="connsiteY1" fmla="*/ 892006 h 3817228"/>
                <a:gd name="connsiteX2" fmla="*/ 257502 w 965843"/>
                <a:gd name="connsiteY2" fmla="*/ 932507 h 3817228"/>
                <a:gd name="connsiteX3" fmla="*/ 320876 w 965843"/>
                <a:gd name="connsiteY3" fmla="*/ 1041149 h 3817228"/>
                <a:gd name="connsiteX4" fmla="*/ 311822 w 965843"/>
                <a:gd name="connsiteY4" fmla="*/ 1692998 h 3817228"/>
                <a:gd name="connsiteX5" fmla="*/ 909351 w 965843"/>
                <a:gd name="connsiteY5" fmla="*/ 1828800 h 3817228"/>
                <a:gd name="connsiteX6" fmla="*/ 918405 w 965843"/>
                <a:gd name="connsiteY6" fmla="*/ 2688879 h 3817228"/>
                <a:gd name="connsiteX7" fmla="*/ 710175 w 965843"/>
                <a:gd name="connsiteY7" fmla="*/ 3702867 h 3817228"/>
                <a:gd name="connsiteX8" fmla="*/ 728282 w 965843"/>
                <a:gd name="connsiteY8" fmla="*/ 3766242 h 3817228"/>
                <a:gd name="connsiteX0" fmla="*/ 230341 w 954909"/>
                <a:gd name="connsiteY0" fmla="*/ 0 h 3817228"/>
                <a:gd name="connsiteX1" fmla="*/ 1861 w 954909"/>
                <a:gd name="connsiteY1" fmla="*/ 892006 h 3817228"/>
                <a:gd name="connsiteX2" fmla="*/ 257502 w 954909"/>
                <a:gd name="connsiteY2" fmla="*/ 932507 h 3817228"/>
                <a:gd name="connsiteX3" fmla="*/ 320876 w 954909"/>
                <a:gd name="connsiteY3" fmla="*/ 1041149 h 3817228"/>
                <a:gd name="connsiteX4" fmla="*/ 311822 w 954909"/>
                <a:gd name="connsiteY4" fmla="*/ 1692998 h 3817228"/>
                <a:gd name="connsiteX5" fmla="*/ 909351 w 954909"/>
                <a:gd name="connsiteY5" fmla="*/ 1828800 h 3817228"/>
                <a:gd name="connsiteX6" fmla="*/ 918405 w 954909"/>
                <a:gd name="connsiteY6" fmla="*/ 2688879 h 3817228"/>
                <a:gd name="connsiteX7" fmla="*/ 710175 w 954909"/>
                <a:gd name="connsiteY7" fmla="*/ 3702867 h 3817228"/>
                <a:gd name="connsiteX8" fmla="*/ 728282 w 954909"/>
                <a:gd name="connsiteY8" fmla="*/ 3766242 h 3817228"/>
                <a:gd name="connsiteX0" fmla="*/ 230341 w 970207"/>
                <a:gd name="connsiteY0" fmla="*/ 0 h 3817228"/>
                <a:gd name="connsiteX1" fmla="*/ 1861 w 970207"/>
                <a:gd name="connsiteY1" fmla="*/ 892006 h 3817228"/>
                <a:gd name="connsiteX2" fmla="*/ 257502 w 970207"/>
                <a:gd name="connsiteY2" fmla="*/ 932507 h 3817228"/>
                <a:gd name="connsiteX3" fmla="*/ 320876 w 970207"/>
                <a:gd name="connsiteY3" fmla="*/ 1041149 h 3817228"/>
                <a:gd name="connsiteX4" fmla="*/ 311822 w 970207"/>
                <a:gd name="connsiteY4" fmla="*/ 1692998 h 3817228"/>
                <a:gd name="connsiteX5" fmla="*/ 931745 w 970207"/>
                <a:gd name="connsiteY5" fmla="*/ 1836264 h 3817228"/>
                <a:gd name="connsiteX6" fmla="*/ 918405 w 970207"/>
                <a:gd name="connsiteY6" fmla="*/ 2688879 h 3817228"/>
                <a:gd name="connsiteX7" fmla="*/ 710175 w 970207"/>
                <a:gd name="connsiteY7" fmla="*/ 3702867 h 3817228"/>
                <a:gd name="connsiteX8" fmla="*/ 728282 w 970207"/>
                <a:gd name="connsiteY8" fmla="*/ 3766242 h 3817228"/>
                <a:gd name="connsiteX0" fmla="*/ 230341 w 970207"/>
                <a:gd name="connsiteY0" fmla="*/ 0 h 3817228"/>
                <a:gd name="connsiteX1" fmla="*/ 1861 w 970207"/>
                <a:gd name="connsiteY1" fmla="*/ 892006 h 3817228"/>
                <a:gd name="connsiteX2" fmla="*/ 257502 w 970207"/>
                <a:gd name="connsiteY2" fmla="*/ 932507 h 3817228"/>
                <a:gd name="connsiteX3" fmla="*/ 320876 w 970207"/>
                <a:gd name="connsiteY3" fmla="*/ 1041149 h 3817228"/>
                <a:gd name="connsiteX4" fmla="*/ 311822 w 970207"/>
                <a:gd name="connsiteY4" fmla="*/ 1692998 h 3817228"/>
                <a:gd name="connsiteX5" fmla="*/ 931745 w 970207"/>
                <a:gd name="connsiteY5" fmla="*/ 1836264 h 3817228"/>
                <a:gd name="connsiteX6" fmla="*/ 918405 w 970207"/>
                <a:gd name="connsiteY6" fmla="*/ 2688879 h 3817228"/>
                <a:gd name="connsiteX7" fmla="*/ 710175 w 970207"/>
                <a:gd name="connsiteY7" fmla="*/ 3702867 h 3817228"/>
                <a:gd name="connsiteX8" fmla="*/ 728282 w 970207"/>
                <a:gd name="connsiteY8" fmla="*/ 3766242 h 3817228"/>
                <a:gd name="connsiteX0" fmla="*/ 230341 w 980896"/>
                <a:gd name="connsiteY0" fmla="*/ 0 h 3817228"/>
                <a:gd name="connsiteX1" fmla="*/ 1861 w 980896"/>
                <a:gd name="connsiteY1" fmla="*/ 892006 h 3817228"/>
                <a:gd name="connsiteX2" fmla="*/ 257502 w 980896"/>
                <a:gd name="connsiteY2" fmla="*/ 932507 h 3817228"/>
                <a:gd name="connsiteX3" fmla="*/ 320876 w 980896"/>
                <a:gd name="connsiteY3" fmla="*/ 1041149 h 3817228"/>
                <a:gd name="connsiteX4" fmla="*/ 323018 w 980896"/>
                <a:gd name="connsiteY4" fmla="*/ 1681801 h 3817228"/>
                <a:gd name="connsiteX5" fmla="*/ 931745 w 980896"/>
                <a:gd name="connsiteY5" fmla="*/ 1836264 h 3817228"/>
                <a:gd name="connsiteX6" fmla="*/ 918405 w 980896"/>
                <a:gd name="connsiteY6" fmla="*/ 2688879 h 3817228"/>
                <a:gd name="connsiteX7" fmla="*/ 710175 w 980896"/>
                <a:gd name="connsiteY7" fmla="*/ 3702867 h 3817228"/>
                <a:gd name="connsiteX8" fmla="*/ 728282 w 980896"/>
                <a:gd name="connsiteY8" fmla="*/ 3766242 h 3817228"/>
                <a:gd name="connsiteX0" fmla="*/ 230341 w 964479"/>
                <a:gd name="connsiteY0" fmla="*/ 0 h 3817228"/>
                <a:gd name="connsiteX1" fmla="*/ 1861 w 964479"/>
                <a:gd name="connsiteY1" fmla="*/ 892006 h 3817228"/>
                <a:gd name="connsiteX2" fmla="*/ 257502 w 964479"/>
                <a:gd name="connsiteY2" fmla="*/ 932507 h 3817228"/>
                <a:gd name="connsiteX3" fmla="*/ 320876 w 964479"/>
                <a:gd name="connsiteY3" fmla="*/ 1041149 h 3817228"/>
                <a:gd name="connsiteX4" fmla="*/ 323018 w 964479"/>
                <a:gd name="connsiteY4" fmla="*/ 1681801 h 3817228"/>
                <a:gd name="connsiteX5" fmla="*/ 931745 w 964479"/>
                <a:gd name="connsiteY5" fmla="*/ 1836264 h 3817228"/>
                <a:gd name="connsiteX6" fmla="*/ 918405 w 964479"/>
                <a:gd name="connsiteY6" fmla="*/ 2688879 h 3817228"/>
                <a:gd name="connsiteX7" fmla="*/ 710175 w 964479"/>
                <a:gd name="connsiteY7" fmla="*/ 3702867 h 3817228"/>
                <a:gd name="connsiteX8" fmla="*/ 728282 w 964479"/>
                <a:gd name="connsiteY8" fmla="*/ 3766242 h 3817228"/>
                <a:gd name="connsiteX0" fmla="*/ 230341 w 975619"/>
                <a:gd name="connsiteY0" fmla="*/ 0 h 3817228"/>
                <a:gd name="connsiteX1" fmla="*/ 1861 w 975619"/>
                <a:gd name="connsiteY1" fmla="*/ 892006 h 3817228"/>
                <a:gd name="connsiteX2" fmla="*/ 257502 w 975619"/>
                <a:gd name="connsiteY2" fmla="*/ 932507 h 3817228"/>
                <a:gd name="connsiteX3" fmla="*/ 320876 w 975619"/>
                <a:gd name="connsiteY3" fmla="*/ 1041149 h 3817228"/>
                <a:gd name="connsiteX4" fmla="*/ 323018 w 975619"/>
                <a:gd name="connsiteY4" fmla="*/ 1681801 h 3817228"/>
                <a:gd name="connsiteX5" fmla="*/ 931745 w 975619"/>
                <a:gd name="connsiteY5" fmla="*/ 1836264 h 3817228"/>
                <a:gd name="connsiteX6" fmla="*/ 903477 w 975619"/>
                <a:gd name="connsiteY6" fmla="*/ 2688879 h 3817228"/>
                <a:gd name="connsiteX7" fmla="*/ 710175 w 975619"/>
                <a:gd name="connsiteY7" fmla="*/ 3702867 h 3817228"/>
                <a:gd name="connsiteX8" fmla="*/ 728282 w 975619"/>
                <a:gd name="connsiteY8" fmla="*/ 3766242 h 3817228"/>
                <a:gd name="connsiteX0" fmla="*/ 230341 w 1002830"/>
                <a:gd name="connsiteY0" fmla="*/ 0 h 3817228"/>
                <a:gd name="connsiteX1" fmla="*/ 1861 w 1002830"/>
                <a:gd name="connsiteY1" fmla="*/ 892006 h 3817228"/>
                <a:gd name="connsiteX2" fmla="*/ 257502 w 1002830"/>
                <a:gd name="connsiteY2" fmla="*/ 932507 h 3817228"/>
                <a:gd name="connsiteX3" fmla="*/ 320876 w 1002830"/>
                <a:gd name="connsiteY3" fmla="*/ 1041149 h 3817228"/>
                <a:gd name="connsiteX4" fmla="*/ 323018 w 1002830"/>
                <a:gd name="connsiteY4" fmla="*/ 1681801 h 3817228"/>
                <a:gd name="connsiteX5" fmla="*/ 965335 w 1002830"/>
                <a:gd name="connsiteY5" fmla="*/ 1851193 h 3817228"/>
                <a:gd name="connsiteX6" fmla="*/ 903477 w 1002830"/>
                <a:gd name="connsiteY6" fmla="*/ 2688879 h 3817228"/>
                <a:gd name="connsiteX7" fmla="*/ 710175 w 1002830"/>
                <a:gd name="connsiteY7" fmla="*/ 3702867 h 3817228"/>
                <a:gd name="connsiteX8" fmla="*/ 728282 w 1002830"/>
                <a:gd name="connsiteY8" fmla="*/ 3766242 h 3817228"/>
                <a:gd name="connsiteX0" fmla="*/ 230341 w 1002830"/>
                <a:gd name="connsiteY0" fmla="*/ 0 h 3817228"/>
                <a:gd name="connsiteX1" fmla="*/ 1861 w 1002830"/>
                <a:gd name="connsiteY1" fmla="*/ 892006 h 3817228"/>
                <a:gd name="connsiteX2" fmla="*/ 257502 w 1002830"/>
                <a:gd name="connsiteY2" fmla="*/ 932507 h 3817228"/>
                <a:gd name="connsiteX3" fmla="*/ 320876 w 1002830"/>
                <a:gd name="connsiteY3" fmla="*/ 1041149 h 3817228"/>
                <a:gd name="connsiteX4" fmla="*/ 323018 w 1002830"/>
                <a:gd name="connsiteY4" fmla="*/ 1681801 h 3817228"/>
                <a:gd name="connsiteX5" fmla="*/ 965335 w 1002830"/>
                <a:gd name="connsiteY5" fmla="*/ 1851193 h 3817228"/>
                <a:gd name="connsiteX6" fmla="*/ 903477 w 1002830"/>
                <a:gd name="connsiteY6" fmla="*/ 2688879 h 3817228"/>
                <a:gd name="connsiteX7" fmla="*/ 710175 w 1002830"/>
                <a:gd name="connsiteY7" fmla="*/ 3702867 h 3817228"/>
                <a:gd name="connsiteX8" fmla="*/ 728282 w 1002830"/>
                <a:gd name="connsiteY8" fmla="*/ 3766242 h 3817228"/>
                <a:gd name="connsiteX0" fmla="*/ 230341 w 1002830"/>
                <a:gd name="connsiteY0" fmla="*/ 0 h 3817228"/>
                <a:gd name="connsiteX1" fmla="*/ 1861 w 1002830"/>
                <a:gd name="connsiteY1" fmla="*/ 892006 h 3817228"/>
                <a:gd name="connsiteX2" fmla="*/ 257502 w 1002830"/>
                <a:gd name="connsiteY2" fmla="*/ 932507 h 3817228"/>
                <a:gd name="connsiteX3" fmla="*/ 320876 w 1002830"/>
                <a:gd name="connsiteY3" fmla="*/ 1041149 h 3817228"/>
                <a:gd name="connsiteX4" fmla="*/ 323018 w 1002830"/>
                <a:gd name="connsiteY4" fmla="*/ 1681801 h 3817228"/>
                <a:gd name="connsiteX5" fmla="*/ 965335 w 1002830"/>
                <a:gd name="connsiteY5" fmla="*/ 1851193 h 3817228"/>
                <a:gd name="connsiteX6" fmla="*/ 903477 w 1002830"/>
                <a:gd name="connsiteY6" fmla="*/ 2688879 h 3817228"/>
                <a:gd name="connsiteX7" fmla="*/ 710175 w 1002830"/>
                <a:gd name="connsiteY7" fmla="*/ 3702867 h 3817228"/>
                <a:gd name="connsiteX8" fmla="*/ 728282 w 1002830"/>
                <a:gd name="connsiteY8" fmla="*/ 3766242 h 3817228"/>
                <a:gd name="connsiteX0" fmla="*/ 230341 w 999584"/>
                <a:gd name="connsiteY0" fmla="*/ 0 h 3817228"/>
                <a:gd name="connsiteX1" fmla="*/ 1861 w 999584"/>
                <a:gd name="connsiteY1" fmla="*/ 892006 h 3817228"/>
                <a:gd name="connsiteX2" fmla="*/ 257502 w 999584"/>
                <a:gd name="connsiteY2" fmla="*/ 932507 h 3817228"/>
                <a:gd name="connsiteX3" fmla="*/ 320876 w 999584"/>
                <a:gd name="connsiteY3" fmla="*/ 1041149 h 3817228"/>
                <a:gd name="connsiteX4" fmla="*/ 323018 w 999584"/>
                <a:gd name="connsiteY4" fmla="*/ 1681801 h 3817228"/>
                <a:gd name="connsiteX5" fmla="*/ 965335 w 999584"/>
                <a:gd name="connsiteY5" fmla="*/ 1851193 h 3817228"/>
                <a:gd name="connsiteX6" fmla="*/ 903477 w 999584"/>
                <a:gd name="connsiteY6" fmla="*/ 2688879 h 3817228"/>
                <a:gd name="connsiteX7" fmla="*/ 710175 w 999584"/>
                <a:gd name="connsiteY7" fmla="*/ 3702867 h 3817228"/>
                <a:gd name="connsiteX8" fmla="*/ 728282 w 999584"/>
                <a:gd name="connsiteY8" fmla="*/ 3766242 h 3817228"/>
                <a:gd name="connsiteX0" fmla="*/ 230341 w 982001"/>
                <a:gd name="connsiteY0" fmla="*/ 0 h 3817228"/>
                <a:gd name="connsiteX1" fmla="*/ 1861 w 982001"/>
                <a:gd name="connsiteY1" fmla="*/ 892006 h 3817228"/>
                <a:gd name="connsiteX2" fmla="*/ 257502 w 982001"/>
                <a:gd name="connsiteY2" fmla="*/ 932507 h 3817228"/>
                <a:gd name="connsiteX3" fmla="*/ 320876 w 982001"/>
                <a:gd name="connsiteY3" fmla="*/ 1041149 h 3817228"/>
                <a:gd name="connsiteX4" fmla="*/ 323018 w 982001"/>
                <a:gd name="connsiteY4" fmla="*/ 1681801 h 3817228"/>
                <a:gd name="connsiteX5" fmla="*/ 965335 w 982001"/>
                <a:gd name="connsiteY5" fmla="*/ 1851193 h 3817228"/>
                <a:gd name="connsiteX6" fmla="*/ 903477 w 982001"/>
                <a:gd name="connsiteY6" fmla="*/ 2688879 h 3817228"/>
                <a:gd name="connsiteX7" fmla="*/ 710175 w 982001"/>
                <a:gd name="connsiteY7" fmla="*/ 3702867 h 3817228"/>
                <a:gd name="connsiteX8" fmla="*/ 728282 w 982001"/>
                <a:gd name="connsiteY8" fmla="*/ 3766242 h 3817228"/>
                <a:gd name="connsiteX0" fmla="*/ 230341 w 977980"/>
                <a:gd name="connsiteY0" fmla="*/ 0 h 3817228"/>
                <a:gd name="connsiteX1" fmla="*/ 1861 w 977980"/>
                <a:gd name="connsiteY1" fmla="*/ 892006 h 3817228"/>
                <a:gd name="connsiteX2" fmla="*/ 257502 w 977980"/>
                <a:gd name="connsiteY2" fmla="*/ 932507 h 3817228"/>
                <a:gd name="connsiteX3" fmla="*/ 320876 w 977980"/>
                <a:gd name="connsiteY3" fmla="*/ 1041149 h 3817228"/>
                <a:gd name="connsiteX4" fmla="*/ 323018 w 977980"/>
                <a:gd name="connsiteY4" fmla="*/ 1681801 h 3817228"/>
                <a:gd name="connsiteX5" fmla="*/ 965335 w 977980"/>
                <a:gd name="connsiteY5" fmla="*/ 1851193 h 3817228"/>
                <a:gd name="connsiteX6" fmla="*/ 903477 w 977980"/>
                <a:gd name="connsiteY6" fmla="*/ 2688879 h 3817228"/>
                <a:gd name="connsiteX7" fmla="*/ 710175 w 977980"/>
                <a:gd name="connsiteY7" fmla="*/ 3702867 h 3817228"/>
                <a:gd name="connsiteX8" fmla="*/ 728282 w 977980"/>
                <a:gd name="connsiteY8" fmla="*/ 3766242 h 3817228"/>
                <a:gd name="connsiteX0" fmla="*/ 230341 w 980161"/>
                <a:gd name="connsiteY0" fmla="*/ 0 h 3817228"/>
                <a:gd name="connsiteX1" fmla="*/ 1861 w 980161"/>
                <a:gd name="connsiteY1" fmla="*/ 892006 h 3817228"/>
                <a:gd name="connsiteX2" fmla="*/ 257502 w 980161"/>
                <a:gd name="connsiteY2" fmla="*/ 932507 h 3817228"/>
                <a:gd name="connsiteX3" fmla="*/ 320876 w 980161"/>
                <a:gd name="connsiteY3" fmla="*/ 1041149 h 3817228"/>
                <a:gd name="connsiteX4" fmla="*/ 323018 w 980161"/>
                <a:gd name="connsiteY4" fmla="*/ 1681801 h 3817228"/>
                <a:gd name="connsiteX5" fmla="*/ 965335 w 980161"/>
                <a:gd name="connsiteY5" fmla="*/ 1851193 h 3817228"/>
                <a:gd name="connsiteX6" fmla="*/ 903477 w 980161"/>
                <a:gd name="connsiteY6" fmla="*/ 2688879 h 3817228"/>
                <a:gd name="connsiteX7" fmla="*/ 710175 w 980161"/>
                <a:gd name="connsiteY7" fmla="*/ 3702867 h 3817228"/>
                <a:gd name="connsiteX8" fmla="*/ 728282 w 980161"/>
                <a:gd name="connsiteY8" fmla="*/ 3766242 h 3817228"/>
                <a:gd name="connsiteX0" fmla="*/ 230341 w 977980"/>
                <a:gd name="connsiteY0" fmla="*/ 0 h 3817228"/>
                <a:gd name="connsiteX1" fmla="*/ 1861 w 977980"/>
                <a:gd name="connsiteY1" fmla="*/ 892006 h 3817228"/>
                <a:gd name="connsiteX2" fmla="*/ 257502 w 977980"/>
                <a:gd name="connsiteY2" fmla="*/ 932507 h 3817228"/>
                <a:gd name="connsiteX3" fmla="*/ 320876 w 977980"/>
                <a:gd name="connsiteY3" fmla="*/ 1041149 h 3817228"/>
                <a:gd name="connsiteX4" fmla="*/ 323018 w 977980"/>
                <a:gd name="connsiteY4" fmla="*/ 1681801 h 3817228"/>
                <a:gd name="connsiteX5" fmla="*/ 965335 w 977980"/>
                <a:gd name="connsiteY5" fmla="*/ 1851193 h 3817228"/>
                <a:gd name="connsiteX6" fmla="*/ 903477 w 977980"/>
                <a:gd name="connsiteY6" fmla="*/ 2688879 h 3817228"/>
                <a:gd name="connsiteX7" fmla="*/ 710175 w 977980"/>
                <a:gd name="connsiteY7" fmla="*/ 3702867 h 3817228"/>
                <a:gd name="connsiteX8" fmla="*/ 728282 w 977980"/>
                <a:gd name="connsiteY8" fmla="*/ 3766242 h 3817228"/>
                <a:gd name="connsiteX0" fmla="*/ 230341 w 980668"/>
                <a:gd name="connsiteY0" fmla="*/ 0 h 3817228"/>
                <a:gd name="connsiteX1" fmla="*/ 1861 w 980668"/>
                <a:gd name="connsiteY1" fmla="*/ 892006 h 3817228"/>
                <a:gd name="connsiteX2" fmla="*/ 257502 w 980668"/>
                <a:gd name="connsiteY2" fmla="*/ 932507 h 3817228"/>
                <a:gd name="connsiteX3" fmla="*/ 320876 w 980668"/>
                <a:gd name="connsiteY3" fmla="*/ 1041149 h 3817228"/>
                <a:gd name="connsiteX4" fmla="*/ 323018 w 980668"/>
                <a:gd name="connsiteY4" fmla="*/ 1681801 h 3817228"/>
                <a:gd name="connsiteX5" fmla="*/ 965335 w 980668"/>
                <a:gd name="connsiteY5" fmla="*/ 1851193 h 3817228"/>
                <a:gd name="connsiteX6" fmla="*/ 903477 w 980668"/>
                <a:gd name="connsiteY6" fmla="*/ 2688879 h 3817228"/>
                <a:gd name="connsiteX7" fmla="*/ 773290 w 980668"/>
                <a:gd name="connsiteY7" fmla="*/ 3501141 h 3817228"/>
                <a:gd name="connsiteX8" fmla="*/ 710175 w 980668"/>
                <a:gd name="connsiteY8" fmla="*/ 3702867 h 3817228"/>
                <a:gd name="connsiteX9" fmla="*/ 728282 w 980668"/>
                <a:gd name="connsiteY9" fmla="*/ 3766242 h 3817228"/>
                <a:gd name="connsiteX0" fmla="*/ 230341 w 980668"/>
                <a:gd name="connsiteY0" fmla="*/ 0 h 3817228"/>
                <a:gd name="connsiteX1" fmla="*/ 1861 w 980668"/>
                <a:gd name="connsiteY1" fmla="*/ 892006 h 3817228"/>
                <a:gd name="connsiteX2" fmla="*/ 257502 w 980668"/>
                <a:gd name="connsiteY2" fmla="*/ 932507 h 3817228"/>
                <a:gd name="connsiteX3" fmla="*/ 320876 w 980668"/>
                <a:gd name="connsiteY3" fmla="*/ 1041149 h 3817228"/>
                <a:gd name="connsiteX4" fmla="*/ 323018 w 980668"/>
                <a:gd name="connsiteY4" fmla="*/ 1681801 h 3817228"/>
                <a:gd name="connsiteX5" fmla="*/ 965335 w 980668"/>
                <a:gd name="connsiteY5" fmla="*/ 1851193 h 3817228"/>
                <a:gd name="connsiteX6" fmla="*/ 903477 w 980668"/>
                <a:gd name="connsiteY6" fmla="*/ 2688879 h 3817228"/>
                <a:gd name="connsiteX7" fmla="*/ 773290 w 980668"/>
                <a:gd name="connsiteY7" fmla="*/ 3501141 h 3817228"/>
                <a:gd name="connsiteX8" fmla="*/ 710175 w 980668"/>
                <a:gd name="connsiteY8" fmla="*/ 3702867 h 3817228"/>
                <a:gd name="connsiteX9" fmla="*/ 728282 w 980668"/>
                <a:gd name="connsiteY9" fmla="*/ 3766242 h 3817228"/>
                <a:gd name="connsiteX0" fmla="*/ 230341 w 980668"/>
                <a:gd name="connsiteY0" fmla="*/ 0 h 3702867"/>
                <a:gd name="connsiteX1" fmla="*/ 1861 w 980668"/>
                <a:gd name="connsiteY1" fmla="*/ 892006 h 3702867"/>
                <a:gd name="connsiteX2" fmla="*/ 257502 w 980668"/>
                <a:gd name="connsiteY2" fmla="*/ 932507 h 3702867"/>
                <a:gd name="connsiteX3" fmla="*/ 320876 w 980668"/>
                <a:gd name="connsiteY3" fmla="*/ 1041149 h 3702867"/>
                <a:gd name="connsiteX4" fmla="*/ 323018 w 980668"/>
                <a:gd name="connsiteY4" fmla="*/ 1681801 h 3702867"/>
                <a:gd name="connsiteX5" fmla="*/ 965335 w 980668"/>
                <a:gd name="connsiteY5" fmla="*/ 1851193 h 3702867"/>
                <a:gd name="connsiteX6" fmla="*/ 903477 w 980668"/>
                <a:gd name="connsiteY6" fmla="*/ 2688879 h 3702867"/>
                <a:gd name="connsiteX7" fmla="*/ 773290 w 980668"/>
                <a:gd name="connsiteY7" fmla="*/ 3501141 h 3702867"/>
                <a:gd name="connsiteX8" fmla="*/ 710175 w 980668"/>
                <a:gd name="connsiteY8" fmla="*/ 3702867 h 3702867"/>
                <a:gd name="connsiteX0" fmla="*/ 230341 w 980668"/>
                <a:gd name="connsiteY0" fmla="*/ 0 h 3784976"/>
                <a:gd name="connsiteX1" fmla="*/ 1861 w 980668"/>
                <a:gd name="connsiteY1" fmla="*/ 892006 h 3784976"/>
                <a:gd name="connsiteX2" fmla="*/ 257502 w 980668"/>
                <a:gd name="connsiteY2" fmla="*/ 932507 h 3784976"/>
                <a:gd name="connsiteX3" fmla="*/ 320876 w 980668"/>
                <a:gd name="connsiteY3" fmla="*/ 1041149 h 3784976"/>
                <a:gd name="connsiteX4" fmla="*/ 323018 w 980668"/>
                <a:gd name="connsiteY4" fmla="*/ 1681801 h 3784976"/>
                <a:gd name="connsiteX5" fmla="*/ 965335 w 980668"/>
                <a:gd name="connsiteY5" fmla="*/ 1851193 h 3784976"/>
                <a:gd name="connsiteX6" fmla="*/ 903477 w 980668"/>
                <a:gd name="connsiteY6" fmla="*/ 2688879 h 3784976"/>
                <a:gd name="connsiteX7" fmla="*/ 773290 w 980668"/>
                <a:gd name="connsiteY7" fmla="*/ 3501141 h 3784976"/>
                <a:gd name="connsiteX8" fmla="*/ 706443 w 980668"/>
                <a:gd name="connsiteY8" fmla="*/ 3784976 h 3784976"/>
                <a:gd name="connsiteX0" fmla="*/ 230341 w 980668"/>
                <a:gd name="connsiteY0" fmla="*/ 0 h 3784976"/>
                <a:gd name="connsiteX1" fmla="*/ 1861 w 980668"/>
                <a:gd name="connsiteY1" fmla="*/ 892006 h 3784976"/>
                <a:gd name="connsiteX2" fmla="*/ 257502 w 980668"/>
                <a:gd name="connsiteY2" fmla="*/ 932507 h 3784976"/>
                <a:gd name="connsiteX3" fmla="*/ 320876 w 980668"/>
                <a:gd name="connsiteY3" fmla="*/ 1041149 h 3784976"/>
                <a:gd name="connsiteX4" fmla="*/ 323018 w 980668"/>
                <a:gd name="connsiteY4" fmla="*/ 1681801 h 3784976"/>
                <a:gd name="connsiteX5" fmla="*/ 965335 w 980668"/>
                <a:gd name="connsiteY5" fmla="*/ 1851193 h 3784976"/>
                <a:gd name="connsiteX6" fmla="*/ 903477 w 980668"/>
                <a:gd name="connsiteY6" fmla="*/ 2688879 h 3784976"/>
                <a:gd name="connsiteX7" fmla="*/ 773290 w 980668"/>
                <a:gd name="connsiteY7" fmla="*/ 3501141 h 3784976"/>
                <a:gd name="connsiteX8" fmla="*/ 706443 w 980668"/>
                <a:gd name="connsiteY8" fmla="*/ 3784976 h 3784976"/>
                <a:gd name="connsiteX0" fmla="*/ 230341 w 951021"/>
                <a:gd name="connsiteY0" fmla="*/ 0 h 3784976"/>
                <a:gd name="connsiteX1" fmla="*/ 1861 w 951021"/>
                <a:gd name="connsiteY1" fmla="*/ 892006 h 3784976"/>
                <a:gd name="connsiteX2" fmla="*/ 257502 w 951021"/>
                <a:gd name="connsiteY2" fmla="*/ 932507 h 3784976"/>
                <a:gd name="connsiteX3" fmla="*/ 320876 w 951021"/>
                <a:gd name="connsiteY3" fmla="*/ 1041149 h 3784976"/>
                <a:gd name="connsiteX4" fmla="*/ 323018 w 951021"/>
                <a:gd name="connsiteY4" fmla="*/ 1681801 h 3784976"/>
                <a:gd name="connsiteX5" fmla="*/ 930665 w 951021"/>
                <a:gd name="connsiteY5" fmla="*/ 1833858 h 3784976"/>
                <a:gd name="connsiteX6" fmla="*/ 903477 w 951021"/>
                <a:gd name="connsiteY6" fmla="*/ 2688879 h 3784976"/>
                <a:gd name="connsiteX7" fmla="*/ 773290 w 951021"/>
                <a:gd name="connsiteY7" fmla="*/ 3501141 h 3784976"/>
                <a:gd name="connsiteX8" fmla="*/ 706443 w 951021"/>
                <a:gd name="connsiteY8" fmla="*/ 3784976 h 3784976"/>
                <a:gd name="connsiteX0" fmla="*/ 230341 w 976826"/>
                <a:gd name="connsiteY0" fmla="*/ 0 h 3784976"/>
                <a:gd name="connsiteX1" fmla="*/ 1861 w 976826"/>
                <a:gd name="connsiteY1" fmla="*/ 892006 h 3784976"/>
                <a:gd name="connsiteX2" fmla="*/ 257502 w 976826"/>
                <a:gd name="connsiteY2" fmla="*/ 932507 h 3784976"/>
                <a:gd name="connsiteX3" fmla="*/ 320876 w 976826"/>
                <a:gd name="connsiteY3" fmla="*/ 1041149 h 3784976"/>
                <a:gd name="connsiteX4" fmla="*/ 323018 w 976826"/>
                <a:gd name="connsiteY4" fmla="*/ 1681801 h 3784976"/>
                <a:gd name="connsiteX5" fmla="*/ 961001 w 976826"/>
                <a:gd name="connsiteY5" fmla="*/ 1838192 h 3784976"/>
                <a:gd name="connsiteX6" fmla="*/ 903477 w 976826"/>
                <a:gd name="connsiteY6" fmla="*/ 2688879 h 3784976"/>
                <a:gd name="connsiteX7" fmla="*/ 773290 w 976826"/>
                <a:gd name="connsiteY7" fmla="*/ 3501141 h 3784976"/>
                <a:gd name="connsiteX8" fmla="*/ 706443 w 976826"/>
                <a:gd name="connsiteY8" fmla="*/ 3784976 h 3784976"/>
                <a:gd name="connsiteX0" fmla="*/ 230341 w 987756"/>
                <a:gd name="connsiteY0" fmla="*/ 0 h 3784976"/>
                <a:gd name="connsiteX1" fmla="*/ 1861 w 987756"/>
                <a:gd name="connsiteY1" fmla="*/ 892006 h 3784976"/>
                <a:gd name="connsiteX2" fmla="*/ 257502 w 987756"/>
                <a:gd name="connsiteY2" fmla="*/ 932507 h 3784976"/>
                <a:gd name="connsiteX3" fmla="*/ 320876 w 987756"/>
                <a:gd name="connsiteY3" fmla="*/ 1041149 h 3784976"/>
                <a:gd name="connsiteX4" fmla="*/ 323018 w 987756"/>
                <a:gd name="connsiteY4" fmla="*/ 1681801 h 3784976"/>
                <a:gd name="connsiteX5" fmla="*/ 961001 w 987756"/>
                <a:gd name="connsiteY5" fmla="*/ 1838192 h 3784976"/>
                <a:gd name="connsiteX6" fmla="*/ 903477 w 987756"/>
                <a:gd name="connsiteY6" fmla="*/ 2688879 h 3784976"/>
                <a:gd name="connsiteX7" fmla="*/ 773290 w 987756"/>
                <a:gd name="connsiteY7" fmla="*/ 3501141 h 3784976"/>
                <a:gd name="connsiteX8" fmla="*/ 706443 w 987756"/>
                <a:gd name="connsiteY8" fmla="*/ 3784976 h 3784976"/>
                <a:gd name="connsiteX0" fmla="*/ 230341 w 975052"/>
                <a:gd name="connsiteY0" fmla="*/ 0 h 3784976"/>
                <a:gd name="connsiteX1" fmla="*/ 1861 w 975052"/>
                <a:gd name="connsiteY1" fmla="*/ 892006 h 3784976"/>
                <a:gd name="connsiteX2" fmla="*/ 257502 w 975052"/>
                <a:gd name="connsiteY2" fmla="*/ 932507 h 3784976"/>
                <a:gd name="connsiteX3" fmla="*/ 320876 w 975052"/>
                <a:gd name="connsiteY3" fmla="*/ 1041149 h 3784976"/>
                <a:gd name="connsiteX4" fmla="*/ 323018 w 975052"/>
                <a:gd name="connsiteY4" fmla="*/ 1681801 h 3784976"/>
                <a:gd name="connsiteX5" fmla="*/ 961001 w 975052"/>
                <a:gd name="connsiteY5" fmla="*/ 1838192 h 3784976"/>
                <a:gd name="connsiteX6" fmla="*/ 903477 w 975052"/>
                <a:gd name="connsiteY6" fmla="*/ 2688879 h 3784976"/>
                <a:gd name="connsiteX7" fmla="*/ 773290 w 975052"/>
                <a:gd name="connsiteY7" fmla="*/ 3501141 h 3784976"/>
                <a:gd name="connsiteX8" fmla="*/ 706443 w 975052"/>
                <a:gd name="connsiteY8" fmla="*/ 3784976 h 3784976"/>
                <a:gd name="connsiteX0" fmla="*/ 230341 w 975052"/>
                <a:gd name="connsiteY0" fmla="*/ 0 h 3784976"/>
                <a:gd name="connsiteX1" fmla="*/ 1861 w 975052"/>
                <a:gd name="connsiteY1" fmla="*/ 892006 h 3784976"/>
                <a:gd name="connsiteX2" fmla="*/ 257502 w 975052"/>
                <a:gd name="connsiteY2" fmla="*/ 932507 h 3784976"/>
                <a:gd name="connsiteX3" fmla="*/ 320876 w 975052"/>
                <a:gd name="connsiteY3" fmla="*/ 1041149 h 3784976"/>
                <a:gd name="connsiteX4" fmla="*/ 323018 w 975052"/>
                <a:gd name="connsiteY4" fmla="*/ 1681801 h 3784976"/>
                <a:gd name="connsiteX5" fmla="*/ 961001 w 975052"/>
                <a:gd name="connsiteY5" fmla="*/ 1838192 h 3784976"/>
                <a:gd name="connsiteX6" fmla="*/ 903477 w 975052"/>
                <a:gd name="connsiteY6" fmla="*/ 2688879 h 3784976"/>
                <a:gd name="connsiteX7" fmla="*/ 773290 w 975052"/>
                <a:gd name="connsiteY7" fmla="*/ 3501141 h 3784976"/>
                <a:gd name="connsiteX8" fmla="*/ 706443 w 975052"/>
                <a:gd name="connsiteY8" fmla="*/ 3784976 h 3784976"/>
                <a:gd name="connsiteX0" fmla="*/ 230341 w 956274"/>
                <a:gd name="connsiteY0" fmla="*/ 0 h 3784976"/>
                <a:gd name="connsiteX1" fmla="*/ 1861 w 956274"/>
                <a:gd name="connsiteY1" fmla="*/ 892006 h 3784976"/>
                <a:gd name="connsiteX2" fmla="*/ 257502 w 956274"/>
                <a:gd name="connsiteY2" fmla="*/ 932507 h 3784976"/>
                <a:gd name="connsiteX3" fmla="*/ 320876 w 956274"/>
                <a:gd name="connsiteY3" fmla="*/ 1041149 h 3784976"/>
                <a:gd name="connsiteX4" fmla="*/ 323018 w 956274"/>
                <a:gd name="connsiteY4" fmla="*/ 1681801 h 3784976"/>
                <a:gd name="connsiteX5" fmla="*/ 939332 w 956274"/>
                <a:gd name="connsiteY5" fmla="*/ 1846860 h 3784976"/>
                <a:gd name="connsiteX6" fmla="*/ 903477 w 956274"/>
                <a:gd name="connsiteY6" fmla="*/ 2688879 h 3784976"/>
                <a:gd name="connsiteX7" fmla="*/ 773290 w 956274"/>
                <a:gd name="connsiteY7" fmla="*/ 3501141 h 3784976"/>
                <a:gd name="connsiteX8" fmla="*/ 706443 w 956274"/>
                <a:gd name="connsiteY8" fmla="*/ 3784976 h 3784976"/>
                <a:gd name="connsiteX0" fmla="*/ 230341 w 956274"/>
                <a:gd name="connsiteY0" fmla="*/ 0 h 3784976"/>
                <a:gd name="connsiteX1" fmla="*/ 1861 w 956274"/>
                <a:gd name="connsiteY1" fmla="*/ 892006 h 3784976"/>
                <a:gd name="connsiteX2" fmla="*/ 257502 w 956274"/>
                <a:gd name="connsiteY2" fmla="*/ 932507 h 3784976"/>
                <a:gd name="connsiteX3" fmla="*/ 320876 w 956274"/>
                <a:gd name="connsiteY3" fmla="*/ 1041149 h 3784976"/>
                <a:gd name="connsiteX4" fmla="*/ 323018 w 956274"/>
                <a:gd name="connsiteY4" fmla="*/ 1681801 h 3784976"/>
                <a:gd name="connsiteX5" fmla="*/ 939332 w 956274"/>
                <a:gd name="connsiteY5" fmla="*/ 1846860 h 3784976"/>
                <a:gd name="connsiteX6" fmla="*/ 903477 w 956274"/>
                <a:gd name="connsiteY6" fmla="*/ 2688879 h 3784976"/>
                <a:gd name="connsiteX7" fmla="*/ 773290 w 956274"/>
                <a:gd name="connsiteY7" fmla="*/ 3501141 h 3784976"/>
                <a:gd name="connsiteX8" fmla="*/ 706443 w 956274"/>
                <a:gd name="connsiteY8" fmla="*/ 3784976 h 3784976"/>
                <a:gd name="connsiteX0" fmla="*/ 230341 w 981025"/>
                <a:gd name="connsiteY0" fmla="*/ 0 h 3784976"/>
                <a:gd name="connsiteX1" fmla="*/ 1861 w 981025"/>
                <a:gd name="connsiteY1" fmla="*/ 892006 h 3784976"/>
                <a:gd name="connsiteX2" fmla="*/ 257502 w 981025"/>
                <a:gd name="connsiteY2" fmla="*/ 932507 h 3784976"/>
                <a:gd name="connsiteX3" fmla="*/ 320876 w 981025"/>
                <a:gd name="connsiteY3" fmla="*/ 1041149 h 3784976"/>
                <a:gd name="connsiteX4" fmla="*/ 323018 w 981025"/>
                <a:gd name="connsiteY4" fmla="*/ 1681801 h 3784976"/>
                <a:gd name="connsiteX5" fmla="*/ 939332 w 981025"/>
                <a:gd name="connsiteY5" fmla="*/ 1846860 h 3784976"/>
                <a:gd name="connsiteX6" fmla="*/ 903477 w 981025"/>
                <a:gd name="connsiteY6" fmla="*/ 2688879 h 3784976"/>
                <a:gd name="connsiteX7" fmla="*/ 773290 w 981025"/>
                <a:gd name="connsiteY7" fmla="*/ 3501141 h 3784976"/>
                <a:gd name="connsiteX8" fmla="*/ 706443 w 981025"/>
                <a:gd name="connsiteY8" fmla="*/ 3784976 h 3784976"/>
                <a:gd name="connsiteX0" fmla="*/ 213239 w 963923"/>
                <a:gd name="connsiteY0" fmla="*/ 0 h 3784976"/>
                <a:gd name="connsiteX1" fmla="*/ 2094 w 963923"/>
                <a:gd name="connsiteY1" fmla="*/ 913675 h 3784976"/>
                <a:gd name="connsiteX2" fmla="*/ 240400 w 963923"/>
                <a:gd name="connsiteY2" fmla="*/ 932507 h 3784976"/>
                <a:gd name="connsiteX3" fmla="*/ 303774 w 963923"/>
                <a:gd name="connsiteY3" fmla="*/ 1041149 h 3784976"/>
                <a:gd name="connsiteX4" fmla="*/ 305916 w 963923"/>
                <a:gd name="connsiteY4" fmla="*/ 1681801 h 3784976"/>
                <a:gd name="connsiteX5" fmla="*/ 922230 w 963923"/>
                <a:gd name="connsiteY5" fmla="*/ 1846860 h 3784976"/>
                <a:gd name="connsiteX6" fmla="*/ 886375 w 963923"/>
                <a:gd name="connsiteY6" fmla="*/ 2688879 h 3784976"/>
                <a:gd name="connsiteX7" fmla="*/ 756188 w 963923"/>
                <a:gd name="connsiteY7" fmla="*/ 3501141 h 3784976"/>
                <a:gd name="connsiteX8" fmla="*/ 689341 w 963923"/>
                <a:gd name="connsiteY8" fmla="*/ 3784976 h 3784976"/>
                <a:gd name="connsiteX0" fmla="*/ 237147 w 961830"/>
                <a:gd name="connsiteY0" fmla="*/ 0 h 3793644"/>
                <a:gd name="connsiteX1" fmla="*/ 1 w 961830"/>
                <a:gd name="connsiteY1" fmla="*/ 922343 h 3793644"/>
                <a:gd name="connsiteX2" fmla="*/ 238307 w 961830"/>
                <a:gd name="connsiteY2" fmla="*/ 941175 h 3793644"/>
                <a:gd name="connsiteX3" fmla="*/ 301681 w 961830"/>
                <a:gd name="connsiteY3" fmla="*/ 1049817 h 3793644"/>
                <a:gd name="connsiteX4" fmla="*/ 303823 w 961830"/>
                <a:gd name="connsiteY4" fmla="*/ 1690469 h 3793644"/>
                <a:gd name="connsiteX5" fmla="*/ 920137 w 961830"/>
                <a:gd name="connsiteY5" fmla="*/ 1855528 h 3793644"/>
                <a:gd name="connsiteX6" fmla="*/ 884282 w 961830"/>
                <a:gd name="connsiteY6" fmla="*/ 2697547 h 3793644"/>
                <a:gd name="connsiteX7" fmla="*/ 754095 w 961830"/>
                <a:gd name="connsiteY7" fmla="*/ 3509809 h 3793644"/>
                <a:gd name="connsiteX8" fmla="*/ 687248 w 961830"/>
                <a:gd name="connsiteY8" fmla="*/ 3793644 h 3793644"/>
                <a:gd name="connsiteX0" fmla="*/ 237147 w 961830"/>
                <a:gd name="connsiteY0" fmla="*/ 0 h 3793644"/>
                <a:gd name="connsiteX1" fmla="*/ 1 w 961830"/>
                <a:gd name="connsiteY1" fmla="*/ 922343 h 3793644"/>
                <a:gd name="connsiteX2" fmla="*/ 238307 w 961830"/>
                <a:gd name="connsiteY2" fmla="*/ 941175 h 3793644"/>
                <a:gd name="connsiteX3" fmla="*/ 301681 w 961830"/>
                <a:gd name="connsiteY3" fmla="*/ 1049817 h 3793644"/>
                <a:gd name="connsiteX4" fmla="*/ 303823 w 961830"/>
                <a:gd name="connsiteY4" fmla="*/ 1690469 h 3793644"/>
                <a:gd name="connsiteX5" fmla="*/ 920137 w 961830"/>
                <a:gd name="connsiteY5" fmla="*/ 1855528 h 3793644"/>
                <a:gd name="connsiteX6" fmla="*/ 884282 w 961830"/>
                <a:gd name="connsiteY6" fmla="*/ 2697547 h 3793644"/>
                <a:gd name="connsiteX7" fmla="*/ 754095 w 961830"/>
                <a:gd name="connsiteY7" fmla="*/ 3509809 h 3793644"/>
                <a:gd name="connsiteX8" fmla="*/ 687248 w 961830"/>
                <a:gd name="connsiteY8" fmla="*/ 3793644 h 3793644"/>
                <a:gd name="connsiteX0" fmla="*/ 237411 w 962094"/>
                <a:gd name="connsiteY0" fmla="*/ 0 h 3793644"/>
                <a:gd name="connsiteX1" fmla="*/ 265 w 962094"/>
                <a:gd name="connsiteY1" fmla="*/ 922343 h 3793644"/>
                <a:gd name="connsiteX2" fmla="*/ 238571 w 962094"/>
                <a:gd name="connsiteY2" fmla="*/ 941175 h 3793644"/>
                <a:gd name="connsiteX3" fmla="*/ 301945 w 962094"/>
                <a:gd name="connsiteY3" fmla="*/ 1049817 h 3793644"/>
                <a:gd name="connsiteX4" fmla="*/ 304087 w 962094"/>
                <a:gd name="connsiteY4" fmla="*/ 1690469 h 3793644"/>
                <a:gd name="connsiteX5" fmla="*/ 920401 w 962094"/>
                <a:gd name="connsiteY5" fmla="*/ 1855528 h 3793644"/>
                <a:gd name="connsiteX6" fmla="*/ 884546 w 962094"/>
                <a:gd name="connsiteY6" fmla="*/ 2697547 h 3793644"/>
                <a:gd name="connsiteX7" fmla="*/ 754359 w 962094"/>
                <a:gd name="connsiteY7" fmla="*/ 3509809 h 3793644"/>
                <a:gd name="connsiteX8" fmla="*/ 687512 w 962094"/>
                <a:gd name="connsiteY8" fmla="*/ 3793644 h 3793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094" h="3793644">
                  <a:moveTo>
                    <a:pt x="237411" y="0"/>
                  </a:moveTo>
                  <a:cubicBezTo>
                    <a:pt x="156842" y="362157"/>
                    <a:pt x="8739" y="904158"/>
                    <a:pt x="265" y="922343"/>
                  </a:cubicBezTo>
                  <a:cubicBezTo>
                    <a:pt x="-8209" y="940528"/>
                    <a:pt x="188291" y="919929"/>
                    <a:pt x="238571" y="941175"/>
                  </a:cubicBezTo>
                  <a:cubicBezTo>
                    <a:pt x="288851" y="962421"/>
                    <a:pt x="291026" y="924935"/>
                    <a:pt x="301945" y="1049817"/>
                  </a:cubicBezTo>
                  <a:cubicBezTo>
                    <a:pt x="312864" y="1174699"/>
                    <a:pt x="253014" y="1612521"/>
                    <a:pt x="304087" y="1690469"/>
                  </a:cubicBezTo>
                  <a:cubicBezTo>
                    <a:pt x="355160" y="1768417"/>
                    <a:pt x="820173" y="1813978"/>
                    <a:pt x="920401" y="1855528"/>
                  </a:cubicBezTo>
                  <a:cubicBezTo>
                    <a:pt x="1020629" y="1897078"/>
                    <a:pt x="912220" y="2421834"/>
                    <a:pt x="884546" y="2697547"/>
                  </a:cubicBezTo>
                  <a:cubicBezTo>
                    <a:pt x="856872" y="2973260"/>
                    <a:pt x="786576" y="3340811"/>
                    <a:pt x="754359" y="3509809"/>
                  </a:cubicBezTo>
                  <a:cubicBezTo>
                    <a:pt x="733339" y="3592965"/>
                    <a:pt x="642140" y="3740131"/>
                    <a:pt x="687512" y="3793644"/>
                  </a:cubicBezTo>
                </a:path>
              </a:pathLst>
            </a:custGeom>
            <a:noFill/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sp>
          <p:nvSpPr>
            <p:cNvPr id="71" name="Freihandform: Form 70">
              <a:extLst>
                <a:ext uri="{FF2B5EF4-FFF2-40B4-BE49-F238E27FC236}">
                  <a16:creationId xmlns:a16="http://schemas.microsoft.com/office/drawing/2014/main" id="{05C5A4CA-6F8E-164E-EB5D-4046D3EAF619}"/>
                </a:ext>
              </a:extLst>
            </p:cNvPr>
            <p:cNvSpPr/>
            <p:nvPr/>
          </p:nvSpPr>
          <p:spPr>
            <a:xfrm>
              <a:off x="1579497" y="2292974"/>
              <a:ext cx="1774870" cy="39693"/>
            </a:xfrm>
            <a:custGeom>
              <a:avLst/>
              <a:gdLst>
                <a:gd name="connsiteX0" fmla="*/ 0 w 2103718"/>
                <a:gd name="connsiteY0" fmla="*/ 0 h 77694"/>
                <a:gd name="connsiteX1" fmla="*/ 2103718 w 2103718"/>
                <a:gd name="connsiteY1" fmla="*/ 77694 h 77694"/>
                <a:gd name="connsiteX0" fmla="*/ 0 w 2108052"/>
                <a:gd name="connsiteY0" fmla="*/ 0 h 60359"/>
                <a:gd name="connsiteX1" fmla="*/ 2108052 w 2108052"/>
                <a:gd name="connsiteY1" fmla="*/ 60359 h 603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08052" h="60359">
                  <a:moveTo>
                    <a:pt x="0" y="0"/>
                  </a:moveTo>
                  <a:lnTo>
                    <a:pt x="2108052" y="60359"/>
                  </a:lnTo>
                </a:path>
              </a:pathLst>
            </a:custGeom>
            <a:noFill/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pic>
          <p:nvPicPr>
            <p:cNvPr id="68" name="Grafik 67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16B878A1-60A9-8759-F99D-6C91F8127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578" y="2096452"/>
              <a:ext cx="65808" cy="135956"/>
            </a:xfrm>
            <a:prstGeom prst="rect">
              <a:avLst/>
            </a:prstGeom>
          </p:spPr>
        </p:pic>
        <p:pic>
          <p:nvPicPr>
            <p:cNvPr id="72" name="Grafik 71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0366D381-9F41-FC92-882E-8EF547035A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72515" y="5146306"/>
              <a:ext cx="65808" cy="135956"/>
            </a:xfrm>
            <a:prstGeom prst="rect">
              <a:avLst/>
            </a:prstGeom>
          </p:spPr>
        </p:pic>
        <p:pic>
          <p:nvPicPr>
            <p:cNvPr id="73" name="Grafik 72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E23EED65-E92D-8A50-2B92-BBDE38ADA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6098" y="4881665"/>
              <a:ext cx="65808" cy="135956"/>
            </a:xfrm>
            <a:prstGeom prst="rect">
              <a:avLst/>
            </a:prstGeom>
          </p:spPr>
        </p:pic>
        <p:pic>
          <p:nvPicPr>
            <p:cNvPr id="74" name="Grafik 73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52F5A2CD-F014-758B-07BB-DBDC73F7A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2621" y="3988402"/>
              <a:ext cx="65808" cy="135956"/>
            </a:xfrm>
            <a:prstGeom prst="rect">
              <a:avLst/>
            </a:prstGeom>
          </p:spPr>
        </p:pic>
        <p:pic>
          <p:nvPicPr>
            <p:cNvPr id="75" name="Grafik 74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592895AD-C876-7233-7E09-FF209FFF02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4717" y="2873984"/>
              <a:ext cx="65808" cy="135956"/>
            </a:xfrm>
            <a:prstGeom prst="rect">
              <a:avLst/>
            </a:prstGeom>
          </p:spPr>
        </p:pic>
        <p:pic>
          <p:nvPicPr>
            <p:cNvPr id="76" name="Grafik 75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4785B005-161E-56E0-CF9C-49295B5F5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8633" y="4172928"/>
              <a:ext cx="65808" cy="135956"/>
            </a:xfrm>
            <a:prstGeom prst="rect">
              <a:avLst/>
            </a:prstGeom>
          </p:spPr>
        </p:pic>
        <p:pic>
          <p:nvPicPr>
            <p:cNvPr id="77" name="Grafik 76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B5EAC9F1-BDC0-E974-D1B4-9870BD87F1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0245" y="4165644"/>
              <a:ext cx="65808" cy="135956"/>
            </a:xfrm>
            <a:prstGeom prst="rect">
              <a:avLst/>
            </a:prstGeom>
          </p:spPr>
        </p:pic>
        <p:pic>
          <p:nvPicPr>
            <p:cNvPr id="78" name="Grafik 77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44CA0E25-4BFB-D8A8-AA29-271EA52486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2964" y="3973843"/>
              <a:ext cx="65808" cy="135956"/>
            </a:xfrm>
            <a:prstGeom prst="rect">
              <a:avLst/>
            </a:prstGeom>
          </p:spPr>
        </p:pic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D905DB10-826A-07ED-1F30-214EA57F3754}"/>
                </a:ext>
              </a:extLst>
            </p:cNvPr>
            <p:cNvSpPr/>
            <p:nvPr/>
          </p:nvSpPr>
          <p:spPr>
            <a:xfrm>
              <a:off x="5404955" y="1590199"/>
              <a:ext cx="315760" cy="1198007"/>
            </a:xfrm>
            <a:custGeom>
              <a:avLst/>
              <a:gdLst>
                <a:gd name="connsiteX0" fmla="*/ 29506 w 440986"/>
                <a:gd name="connsiteY0" fmla="*/ 1512570 h 1512570"/>
                <a:gd name="connsiteX1" fmla="*/ 48556 w 440986"/>
                <a:gd name="connsiteY1" fmla="*/ 1230630 h 1512570"/>
                <a:gd name="connsiteX2" fmla="*/ 6646 w 440986"/>
                <a:gd name="connsiteY2" fmla="*/ 1211580 h 1512570"/>
                <a:gd name="connsiteX3" fmla="*/ 212386 w 440986"/>
                <a:gd name="connsiteY3" fmla="*/ 278130 h 1512570"/>
                <a:gd name="connsiteX4" fmla="*/ 440986 w 440986"/>
                <a:gd name="connsiteY4" fmla="*/ 0 h 1512570"/>
                <a:gd name="connsiteX0" fmla="*/ 29506 w 395266"/>
                <a:gd name="connsiteY0" fmla="*/ 1474470 h 1474470"/>
                <a:gd name="connsiteX1" fmla="*/ 48556 w 395266"/>
                <a:gd name="connsiteY1" fmla="*/ 1192530 h 1474470"/>
                <a:gd name="connsiteX2" fmla="*/ 6646 w 395266"/>
                <a:gd name="connsiteY2" fmla="*/ 1173480 h 1474470"/>
                <a:gd name="connsiteX3" fmla="*/ 212386 w 395266"/>
                <a:gd name="connsiteY3" fmla="*/ 240030 h 1474470"/>
                <a:gd name="connsiteX4" fmla="*/ 395266 w 395266"/>
                <a:gd name="connsiteY4" fmla="*/ 0 h 1474470"/>
                <a:gd name="connsiteX0" fmla="*/ 22868 w 388628"/>
                <a:gd name="connsiteY0" fmla="*/ 1474470 h 1474470"/>
                <a:gd name="connsiteX1" fmla="*/ 41918 w 388628"/>
                <a:gd name="connsiteY1" fmla="*/ 1192530 h 1474470"/>
                <a:gd name="connsiteX2" fmla="*/ 8 w 388628"/>
                <a:gd name="connsiteY2" fmla="*/ 1173480 h 1474470"/>
                <a:gd name="connsiteX3" fmla="*/ 205748 w 388628"/>
                <a:gd name="connsiteY3" fmla="*/ 240030 h 1474470"/>
                <a:gd name="connsiteX4" fmla="*/ 388628 w 388628"/>
                <a:gd name="connsiteY4" fmla="*/ 0 h 1474470"/>
                <a:gd name="connsiteX0" fmla="*/ 22868 w 388628"/>
                <a:gd name="connsiteY0" fmla="*/ 1474470 h 1474470"/>
                <a:gd name="connsiteX1" fmla="*/ 41918 w 388628"/>
                <a:gd name="connsiteY1" fmla="*/ 1192530 h 1474470"/>
                <a:gd name="connsiteX2" fmla="*/ 8 w 388628"/>
                <a:gd name="connsiteY2" fmla="*/ 1173480 h 1474470"/>
                <a:gd name="connsiteX3" fmla="*/ 205748 w 388628"/>
                <a:gd name="connsiteY3" fmla="*/ 240030 h 1474470"/>
                <a:gd name="connsiteX4" fmla="*/ 388628 w 388628"/>
                <a:gd name="connsiteY4" fmla="*/ 0 h 1474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628" h="1474470">
                  <a:moveTo>
                    <a:pt x="22868" y="1474470"/>
                  </a:moveTo>
                  <a:cubicBezTo>
                    <a:pt x="34298" y="1358582"/>
                    <a:pt x="49538" y="1212215"/>
                    <a:pt x="41918" y="1192530"/>
                  </a:cubicBezTo>
                  <a:cubicBezTo>
                    <a:pt x="34298" y="1172845"/>
                    <a:pt x="-627" y="1176020"/>
                    <a:pt x="8" y="1173480"/>
                  </a:cubicBezTo>
                  <a:cubicBezTo>
                    <a:pt x="643" y="1170940"/>
                    <a:pt x="133358" y="441960"/>
                    <a:pt x="205748" y="240030"/>
                  </a:cubicBezTo>
                  <a:cubicBezTo>
                    <a:pt x="278138" y="38100"/>
                    <a:pt x="358148" y="34290"/>
                    <a:pt x="388628" y="0"/>
                  </a:cubicBezTo>
                </a:path>
              </a:pathLst>
            </a:custGeom>
            <a:noFill/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pic>
          <p:nvPicPr>
            <p:cNvPr id="85" name="Grafik 84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D4D1FFFE-419B-2B7D-F1BD-409B98B4E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0197" y="2695370"/>
              <a:ext cx="65808" cy="135956"/>
            </a:xfrm>
            <a:prstGeom prst="rect">
              <a:avLst/>
            </a:prstGeom>
          </p:spPr>
        </p:pic>
        <p:pic>
          <p:nvPicPr>
            <p:cNvPr id="86" name="Grafik 85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AB8BA58A-DF7E-82F5-D00F-9D880D085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59602" y="2875825"/>
              <a:ext cx="65808" cy="135956"/>
            </a:xfrm>
            <a:prstGeom prst="rect">
              <a:avLst/>
            </a:prstGeom>
          </p:spPr>
        </p:pic>
        <p:pic>
          <p:nvPicPr>
            <p:cNvPr id="87" name="Grafik 86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F0F8244E-DC89-8C3E-3773-03A57CBF6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4578" y="2960814"/>
              <a:ext cx="65808" cy="135956"/>
            </a:xfrm>
            <a:prstGeom prst="rect">
              <a:avLst/>
            </a:prstGeom>
          </p:spPr>
        </p:pic>
        <p:pic>
          <p:nvPicPr>
            <p:cNvPr id="88" name="Inhaltsplatzhalter 36" descr="Ein Bild, das Dreieck enthält.&#10;&#10;KI-generierte Inhalte können fehlerhaft sein.">
              <a:extLst>
                <a:ext uri="{FF2B5EF4-FFF2-40B4-BE49-F238E27FC236}">
                  <a16:creationId xmlns:a16="http://schemas.microsoft.com/office/drawing/2014/main" id="{5F8C3056-DEAE-FC99-AFDB-FCD403BF5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13991" y="3624278"/>
              <a:ext cx="199164" cy="215955"/>
            </a:xfrm>
            <a:prstGeom prst="rect">
              <a:avLst/>
            </a:prstGeom>
          </p:spPr>
        </p:pic>
        <p:pic>
          <p:nvPicPr>
            <p:cNvPr id="90" name="Grafik 89" descr="Ein Bild, das Schild, Verkehrsschild, Schrift, Symbol enthält.&#10;&#10;KI-generierte Inhalte können fehlerhaft sein.">
              <a:extLst>
                <a:ext uri="{FF2B5EF4-FFF2-40B4-BE49-F238E27FC236}">
                  <a16:creationId xmlns:a16="http://schemas.microsoft.com/office/drawing/2014/main" id="{2C65ADA7-91D3-4878-00D8-F27A43903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2737" y="4533134"/>
              <a:ext cx="204016" cy="221215"/>
            </a:xfrm>
            <a:prstGeom prst="rect">
              <a:avLst/>
            </a:prstGeom>
          </p:spPr>
        </p:pic>
        <p:pic>
          <p:nvPicPr>
            <p:cNvPr id="94" name="Grafik 93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ED8161EB-4F97-E62F-C413-7D97FDCA57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2696" y="2121945"/>
              <a:ext cx="133062" cy="133062"/>
            </a:xfrm>
            <a:prstGeom prst="rect">
              <a:avLst/>
            </a:prstGeom>
          </p:spPr>
        </p:pic>
        <p:pic>
          <p:nvPicPr>
            <p:cNvPr id="95" name="Grafik 94" descr="Ein Bild, das Symbol, Logo, Kreis, Schrift enthält.&#10;&#10;KI-generierte Inhalte können fehlerhaft sein.">
              <a:extLst>
                <a:ext uri="{FF2B5EF4-FFF2-40B4-BE49-F238E27FC236}">
                  <a16:creationId xmlns:a16="http://schemas.microsoft.com/office/drawing/2014/main" id="{6697653C-7327-6CB9-69D3-20C33A80C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299" b="98264" l="1563" r="97569">
                          <a14:foregroundMark x1="34028" y1="7292" x2="13194" y2="30382"/>
                          <a14:foregroundMark x1="13194" y1="30382" x2="6250" y2="59028"/>
                          <a14:foregroundMark x1="6250" y1="59028" x2="12500" y2="24479"/>
                          <a14:foregroundMark x1="12500" y1="24479" x2="42361" y2="11806"/>
                          <a14:foregroundMark x1="41146" y1="9201" x2="71354" y2="14931"/>
                          <a14:foregroundMark x1="71354" y1="14931" x2="89063" y2="38889"/>
                          <a14:foregroundMark x1="89063" y1="38889" x2="84896" y2="72049"/>
                          <a14:foregroundMark x1="84896" y1="72049" x2="56250" y2="88368"/>
                          <a14:foregroundMark x1="56250" y1="88368" x2="21528" y2="79861"/>
                          <a14:foregroundMark x1="21528" y1="79861" x2="6771" y2="56424"/>
                          <a14:foregroundMark x1="49132" y1="94097" x2="49132" y2="94097"/>
                          <a14:foregroundMark x1="50000" y1="95486" x2="50000" y2="95486"/>
                          <a14:foregroundMark x1="45486" y1="92882" x2="45486" y2="92882"/>
                          <a14:foregroundMark x1="95486" y1="50521" x2="95486" y2="50521"/>
                          <a14:foregroundMark x1="55729" y1="8333" x2="55729" y2="8333"/>
                          <a14:foregroundMark x1="52257" y1="5556" x2="79340" y2="22222"/>
                          <a14:foregroundMark x1="79340" y1="22222" x2="95313" y2="51563"/>
                          <a14:foregroundMark x1="95313" y1="51563" x2="79167" y2="85417"/>
                          <a14:foregroundMark x1="79167" y1="85417" x2="53993" y2="97396"/>
                          <a14:foregroundMark x1="53993" y1="97396" x2="26042" y2="90799"/>
                          <a14:foregroundMark x1="26042" y1="90799" x2="7813" y2="69271"/>
                          <a14:foregroundMark x1="7813" y1="69271" x2="3299" y2="38368"/>
                          <a14:foregroundMark x1="3299" y1="38368" x2="21528" y2="12153"/>
                          <a14:foregroundMark x1="21528" y1="12153" x2="53646" y2="3299"/>
                          <a14:foregroundMark x1="53646" y1="3299" x2="82118" y2="15799"/>
                          <a14:foregroundMark x1="82118" y1="15799" x2="85243" y2="18924"/>
                          <a14:foregroundMark x1="1563" y1="56771" x2="2431" y2="38542"/>
                          <a14:foregroundMark x1="45486" y1="98264" x2="56250" y2="98264"/>
                          <a14:foregroundMark x1="97569" y1="49306" x2="97222" y2="4201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91876" y="1559122"/>
              <a:ext cx="133062" cy="133062"/>
            </a:xfrm>
            <a:prstGeom prst="rect">
              <a:avLst/>
            </a:prstGeom>
          </p:spPr>
        </p:pic>
        <p:sp>
          <p:nvSpPr>
            <p:cNvPr id="96" name="Freihandform: Form 95">
              <a:extLst>
                <a:ext uri="{FF2B5EF4-FFF2-40B4-BE49-F238E27FC236}">
                  <a16:creationId xmlns:a16="http://schemas.microsoft.com/office/drawing/2014/main" id="{D7607C12-C23A-83D2-ED77-DB85B6EDDDA6}"/>
                </a:ext>
              </a:extLst>
            </p:cNvPr>
            <p:cNvSpPr/>
            <p:nvPr/>
          </p:nvSpPr>
          <p:spPr>
            <a:xfrm>
              <a:off x="394693" y="1752720"/>
              <a:ext cx="1207294" cy="557213"/>
            </a:xfrm>
            <a:custGeom>
              <a:avLst/>
              <a:gdLst>
                <a:gd name="connsiteX0" fmla="*/ 0 w 1463040"/>
                <a:gd name="connsiteY0" fmla="*/ 1236 h 731337"/>
                <a:gd name="connsiteX1" fmla="*/ 1163002 w 1463040"/>
                <a:gd name="connsiteY1" fmla="*/ 109821 h 731337"/>
                <a:gd name="connsiteX2" fmla="*/ 1317307 w 1463040"/>
                <a:gd name="connsiteY2" fmla="*/ 695608 h 731337"/>
                <a:gd name="connsiteX3" fmla="*/ 1463040 w 1463040"/>
                <a:gd name="connsiteY3" fmla="*/ 669891 h 731337"/>
                <a:gd name="connsiteX0" fmla="*/ 0 w 1463040"/>
                <a:gd name="connsiteY0" fmla="*/ 103 h 730204"/>
                <a:gd name="connsiteX1" fmla="*/ 1163002 w 1463040"/>
                <a:gd name="connsiteY1" fmla="*/ 108688 h 730204"/>
                <a:gd name="connsiteX2" fmla="*/ 1317307 w 1463040"/>
                <a:gd name="connsiteY2" fmla="*/ 694475 h 730204"/>
                <a:gd name="connsiteX3" fmla="*/ 1463040 w 1463040"/>
                <a:gd name="connsiteY3" fmla="*/ 668758 h 730204"/>
                <a:gd name="connsiteX0" fmla="*/ 0 w 1465897"/>
                <a:gd name="connsiteY0" fmla="*/ 3179 h 716135"/>
                <a:gd name="connsiteX1" fmla="*/ 1165859 w 1465897"/>
                <a:gd name="connsiteY1" fmla="*/ 94619 h 716135"/>
                <a:gd name="connsiteX2" fmla="*/ 1320164 w 1465897"/>
                <a:gd name="connsiteY2" fmla="*/ 680406 h 716135"/>
                <a:gd name="connsiteX3" fmla="*/ 1465897 w 1465897"/>
                <a:gd name="connsiteY3" fmla="*/ 654689 h 716135"/>
                <a:gd name="connsiteX0" fmla="*/ 0 w 1465897"/>
                <a:gd name="connsiteY0" fmla="*/ 0 h 712956"/>
                <a:gd name="connsiteX1" fmla="*/ 1165859 w 1465897"/>
                <a:gd name="connsiteY1" fmla="*/ 91440 h 712956"/>
                <a:gd name="connsiteX2" fmla="*/ 1320164 w 1465897"/>
                <a:gd name="connsiteY2" fmla="*/ 677227 h 712956"/>
                <a:gd name="connsiteX3" fmla="*/ 1465897 w 1465897"/>
                <a:gd name="connsiteY3" fmla="*/ 651510 h 712956"/>
                <a:gd name="connsiteX0" fmla="*/ 0 w 1460182"/>
                <a:gd name="connsiteY0" fmla="*/ 0 h 698669"/>
                <a:gd name="connsiteX1" fmla="*/ 1160144 w 1460182"/>
                <a:gd name="connsiteY1" fmla="*/ 77153 h 698669"/>
                <a:gd name="connsiteX2" fmla="*/ 1314449 w 1460182"/>
                <a:gd name="connsiteY2" fmla="*/ 662940 h 698669"/>
                <a:gd name="connsiteX3" fmla="*/ 1460182 w 1460182"/>
                <a:gd name="connsiteY3" fmla="*/ 637223 h 698669"/>
                <a:gd name="connsiteX0" fmla="*/ 0 w 1460182"/>
                <a:gd name="connsiteY0" fmla="*/ 0 h 698669"/>
                <a:gd name="connsiteX1" fmla="*/ 1160144 w 1460182"/>
                <a:gd name="connsiteY1" fmla="*/ 77153 h 698669"/>
                <a:gd name="connsiteX2" fmla="*/ 1314449 w 1460182"/>
                <a:gd name="connsiteY2" fmla="*/ 662940 h 698669"/>
                <a:gd name="connsiteX3" fmla="*/ 1460182 w 1460182"/>
                <a:gd name="connsiteY3" fmla="*/ 637223 h 698669"/>
                <a:gd name="connsiteX0" fmla="*/ 0 w 1460182"/>
                <a:gd name="connsiteY0" fmla="*/ 0 h 698669"/>
                <a:gd name="connsiteX1" fmla="*/ 1160144 w 1460182"/>
                <a:gd name="connsiteY1" fmla="*/ 77153 h 698669"/>
                <a:gd name="connsiteX2" fmla="*/ 1314449 w 1460182"/>
                <a:gd name="connsiteY2" fmla="*/ 662940 h 698669"/>
                <a:gd name="connsiteX3" fmla="*/ 1460182 w 1460182"/>
                <a:gd name="connsiteY3" fmla="*/ 637223 h 698669"/>
                <a:gd name="connsiteX0" fmla="*/ 0 w 1471612"/>
                <a:gd name="connsiteY0" fmla="*/ 0 h 721529"/>
                <a:gd name="connsiteX1" fmla="*/ 1171574 w 1471612"/>
                <a:gd name="connsiteY1" fmla="*/ 100013 h 721529"/>
                <a:gd name="connsiteX2" fmla="*/ 1325879 w 1471612"/>
                <a:gd name="connsiteY2" fmla="*/ 685800 h 721529"/>
                <a:gd name="connsiteX3" fmla="*/ 1471612 w 1471612"/>
                <a:gd name="connsiteY3" fmla="*/ 660083 h 721529"/>
                <a:gd name="connsiteX0" fmla="*/ 0 w 1471612"/>
                <a:gd name="connsiteY0" fmla="*/ 0 h 721529"/>
                <a:gd name="connsiteX1" fmla="*/ 1171574 w 1471612"/>
                <a:gd name="connsiteY1" fmla="*/ 100013 h 721529"/>
                <a:gd name="connsiteX2" fmla="*/ 1325879 w 1471612"/>
                <a:gd name="connsiteY2" fmla="*/ 685800 h 721529"/>
                <a:gd name="connsiteX3" fmla="*/ 1471612 w 1471612"/>
                <a:gd name="connsiteY3" fmla="*/ 660083 h 721529"/>
                <a:gd name="connsiteX0" fmla="*/ 0 w 1471612"/>
                <a:gd name="connsiteY0" fmla="*/ 0 h 685800"/>
                <a:gd name="connsiteX1" fmla="*/ 1171574 w 1471612"/>
                <a:gd name="connsiteY1" fmla="*/ 100013 h 685800"/>
                <a:gd name="connsiteX2" fmla="*/ 1325879 w 1471612"/>
                <a:gd name="connsiteY2" fmla="*/ 685800 h 685800"/>
                <a:gd name="connsiteX3" fmla="*/ 1471612 w 1471612"/>
                <a:gd name="connsiteY3" fmla="*/ 660083 h 685800"/>
                <a:gd name="connsiteX0" fmla="*/ 0 w 1471612"/>
                <a:gd name="connsiteY0" fmla="*/ 0 h 685800"/>
                <a:gd name="connsiteX1" fmla="*/ 1171574 w 1471612"/>
                <a:gd name="connsiteY1" fmla="*/ 100013 h 685800"/>
                <a:gd name="connsiteX2" fmla="*/ 1325879 w 1471612"/>
                <a:gd name="connsiteY2" fmla="*/ 685800 h 685800"/>
                <a:gd name="connsiteX3" fmla="*/ 1471612 w 1471612"/>
                <a:gd name="connsiteY3" fmla="*/ 660083 h 685800"/>
                <a:gd name="connsiteX0" fmla="*/ 0 w 1485900"/>
                <a:gd name="connsiteY0" fmla="*/ 0 h 685800"/>
                <a:gd name="connsiteX1" fmla="*/ 1171574 w 1485900"/>
                <a:gd name="connsiteY1" fmla="*/ 100013 h 685800"/>
                <a:gd name="connsiteX2" fmla="*/ 1325879 w 1485900"/>
                <a:gd name="connsiteY2" fmla="*/ 685800 h 685800"/>
                <a:gd name="connsiteX3" fmla="*/ 1485900 w 1485900"/>
                <a:gd name="connsiteY3" fmla="*/ 668656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900" h="685800">
                  <a:moveTo>
                    <a:pt x="0" y="0"/>
                  </a:moveTo>
                  <a:cubicBezTo>
                    <a:pt x="57387" y="16431"/>
                    <a:pt x="1133474" y="60008"/>
                    <a:pt x="1171574" y="100013"/>
                  </a:cubicBezTo>
                  <a:cubicBezTo>
                    <a:pt x="1209674" y="140018"/>
                    <a:pt x="1301590" y="492442"/>
                    <a:pt x="1325879" y="685800"/>
                  </a:cubicBezTo>
                  <a:cubicBezTo>
                    <a:pt x="1330165" y="681990"/>
                    <a:pt x="1485900" y="668656"/>
                    <a:pt x="1485900" y="668656"/>
                  </a:cubicBezTo>
                </a:path>
              </a:pathLst>
            </a:custGeom>
            <a:noFill/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pic>
          <p:nvPicPr>
            <p:cNvPr id="92" name="Grafik 91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E534F721-6A7A-B2B4-F82D-FA7EDE74E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4408" y="2274067"/>
              <a:ext cx="65808" cy="135956"/>
            </a:xfrm>
            <a:prstGeom prst="rect">
              <a:avLst/>
            </a:prstGeom>
          </p:spPr>
        </p:pic>
        <p:sp>
          <p:nvSpPr>
            <p:cNvPr id="97" name="Freihandform: Form 96">
              <a:extLst>
                <a:ext uri="{FF2B5EF4-FFF2-40B4-BE49-F238E27FC236}">
                  <a16:creationId xmlns:a16="http://schemas.microsoft.com/office/drawing/2014/main" id="{2C835488-3EC8-71BC-9474-DED22F9E6CED}"/>
                </a:ext>
              </a:extLst>
            </p:cNvPr>
            <p:cNvSpPr/>
            <p:nvPr/>
          </p:nvSpPr>
          <p:spPr>
            <a:xfrm>
              <a:off x="387727" y="2207777"/>
              <a:ext cx="1095851" cy="88226"/>
            </a:xfrm>
            <a:custGeom>
              <a:avLst/>
              <a:gdLst>
                <a:gd name="connsiteX0" fmla="*/ 0 w 1320165"/>
                <a:gd name="connsiteY0" fmla="*/ 0 h 111443"/>
                <a:gd name="connsiteX1" fmla="*/ 1320165 w 1320165"/>
                <a:gd name="connsiteY1" fmla="*/ 111443 h 111443"/>
                <a:gd name="connsiteX0" fmla="*/ 0 w 1340167"/>
                <a:gd name="connsiteY0" fmla="*/ 0 h 114301"/>
                <a:gd name="connsiteX1" fmla="*/ 1340167 w 1340167"/>
                <a:gd name="connsiteY1" fmla="*/ 114301 h 114301"/>
                <a:gd name="connsiteX0" fmla="*/ 0 w 1348740"/>
                <a:gd name="connsiteY0" fmla="*/ 0 h 91441"/>
                <a:gd name="connsiteX1" fmla="*/ 1348740 w 1348740"/>
                <a:gd name="connsiteY1" fmla="*/ 91441 h 91441"/>
                <a:gd name="connsiteX0" fmla="*/ 0 w 1348740"/>
                <a:gd name="connsiteY0" fmla="*/ 0 h 108586"/>
                <a:gd name="connsiteX1" fmla="*/ 1348740 w 1348740"/>
                <a:gd name="connsiteY1" fmla="*/ 108586 h 108586"/>
                <a:gd name="connsiteX0" fmla="*/ 0 w 1348740"/>
                <a:gd name="connsiteY0" fmla="*/ 0 h 108586"/>
                <a:gd name="connsiteX1" fmla="*/ 1348740 w 1348740"/>
                <a:gd name="connsiteY1" fmla="*/ 108586 h 108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48740" h="108586">
                  <a:moveTo>
                    <a:pt x="0" y="0"/>
                  </a:moveTo>
                  <a:cubicBezTo>
                    <a:pt x="152400" y="24765"/>
                    <a:pt x="899160" y="72391"/>
                    <a:pt x="1348740" y="108586"/>
                  </a:cubicBezTo>
                </a:path>
              </a:pathLst>
            </a:custGeom>
            <a:noFill/>
            <a:ln w="19050"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pic>
          <p:nvPicPr>
            <p:cNvPr id="69" name="Grafik 68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48484971-102A-C7AF-5582-BA8D48F2C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5503" y="2282790"/>
              <a:ext cx="65808" cy="135956"/>
            </a:xfrm>
            <a:prstGeom prst="rect">
              <a:avLst/>
            </a:prstGeom>
          </p:spPr>
        </p:pic>
        <p:sp>
          <p:nvSpPr>
            <p:cNvPr id="98" name="Freihandform: Form 97">
              <a:extLst>
                <a:ext uri="{FF2B5EF4-FFF2-40B4-BE49-F238E27FC236}">
                  <a16:creationId xmlns:a16="http://schemas.microsoft.com/office/drawing/2014/main" id="{82B16329-446B-69B8-3769-8A1CF10B0328}"/>
                </a:ext>
              </a:extLst>
            </p:cNvPr>
            <p:cNvSpPr/>
            <p:nvPr/>
          </p:nvSpPr>
          <p:spPr>
            <a:xfrm>
              <a:off x="397696" y="1731141"/>
              <a:ext cx="3725906" cy="3120501"/>
            </a:xfrm>
            <a:custGeom>
              <a:avLst/>
              <a:gdLst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66974 h 3840561"/>
                <a:gd name="connsiteX3" fmla="*/ 3878132 w 4564780"/>
                <a:gd name="connsiteY3" fmla="*/ 731520 h 3840561"/>
                <a:gd name="connsiteX4" fmla="*/ 3894268 w 4564780"/>
                <a:gd name="connsiteY4" fmla="*/ 1489934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66974 h 3840561"/>
                <a:gd name="connsiteX3" fmla="*/ 3878132 w 4564780"/>
                <a:gd name="connsiteY3" fmla="*/ 731520 h 3840561"/>
                <a:gd name="connsiteX4" fmla="*/ 3894268 w 4564780"/>
                <a:gd name="connsiteY4" fmla="*/ 1489934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66974 h 3840561"/>
                <a:gd name="connsiteX3" fmla="*/ 3878132 w 4564780"/>
                <a:gd name="connsiteY3" fmla="*/ 731520 h 3840561"/>
                <a:gd name="connsiteX4" fmla="*/ 3894268 w 4564780"/>
                <a:gd name="connsiteY4" fmla="*/ 1489934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66974 h 3840561"/>
                <a:gd name="connsiteX3" fmla="*/ 3878132 w 4564780"/>
                <a:gd name="connsiteY3" fmla="*/ 731520 h 3840561"/>
                <a:gd name="connsiteX4" fmla="*/ 3894268 w 4564780"/>
                <a:gd name="connsiteY4" fmla="*/ 1489934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50838 h 3840561"/>
                <a:gd name="connsiteX3" fmla="*/ 3878132 w 4564780"/>
                <a:gd name="connsiteY3" fmla="*/ 731520 h 3840561"/>
                <a:gd name="connsiteX4" fmla="*/ 3894268 w 4564780"/>
                <a:gd name="connsiteY4" fmla="*/ 1489934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50838 h 3840561"/>
                <a:gd name="connsiteX3" fmla="*/ 3878132 w 4564780"/>
                <a:gd name="connsiteY3" fmla="*/ 731520 h 3840561"/>
                <a:gd name="connsiteX4" fmla="*/ 3894268 w 4564780"/>
                <a:gd name="connsiteY4" fmla="*/ 1489934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50838 h 3840561"/>
                <a:gd name="connsiteX3" fmla="*/ 3878132 w 4564780"/>
                <a:gd name="connsiteY3" fmla="*/ 731520 h 3840561"/>
                <a:gd name="connsiteX4" fmla="*/ 3894268 w 4564780"/>
                <a:gd name="connsiteY4" fmla="*/ 1489934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3733"/>
                <a:gd name="connsiteY0" fmla="*/ 0 h 3840561"/>
                <a:gd name="connsiteX1" fmla="*/ 1220993 w 4563733"/>
                <a:gd name="connsiteY1" fmla="*/ 112955 h 3840561"/>
                <a:gd name="connsiteX2" fmla="*/ 1360842 w 4563733"/>
                <a:gd name="connsiteY2" fmla="*/ 650838 h 3840561"/>
                <a:gd name="connsiteX3" fmla="*/ 3878132 w 4563733"/>
                <a:gd name="connsiteY3" fmla="*/ 731520 h 3840561"/>
                <a:gd name="connsiteX4" fmla="*/ 3921162 w 4563733"/>
                <a:gd name="connsiteY4" fmla="*/ 1479176 h 3840561"/>
                <a:gd name="connsiteX5" fmla="*/ 4555863 w 4563733"/>
                <a:gd name="connsiteY5" fmla="*/ 1662057 h 3840561"/>
                <a:gd name="connsiteX6" fmla="*/ 4270786 w 4563733"/>
                <a:gd name="connsiteY6" fmla="*/ 3576918 h 3840561"/>
                <a:gd name="connsiteX7" fmla="*/ 4190103 w 4563733"/>
                <a:gd name="connsiteY7" fmla="*/ 3684494 h 3840561"/>
                <a:gd name="connsiteX8" fmla="*/ 4308438 w 4563733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50838 h 3840561"/>
                <a:gd name="connsiteX3" fmla="*/ 3878132 w 4564780"/>
                <a:gd name="connsiteY3" fmla="*/ 731520 h 3840561"/>
                <a:gd name="connsiteX4" fmla="*/ 3894268 w 4564780"/>
                <a:gd name="connsiteY4" fmla="*/ 1479176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50838 h 3840561"/>
                <a:gd name="connsiteX3" fmla="*/ 3878132 w 4564780"/>
                <a:gd name="connsiteY3" fmla="*/ 731520 h 3840561"/>
                <a:gd name="connsiteX4" fmla="*/ 3894268 w 4564780"/>
                <a:gd name="connsiteY4" fmla="*/ 1479176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4780"/>
                <a:gd name="connsiteY0" fmla="*/ 0 h 3840561"/>
                <a:gd name="connsiteX1" fmla="*/ 1220993 w 4564780"/>
                <a:gd name="connsiteY1" fmla="*/ 112955 h 3840561"/>
                <a:gd name="connsiteX2" fmla="*/ 1360842 w 4564780"/>
                <a:gd name="connsiteY2" fmla="*/ 650838 h 3840561"/>
                <a:gd name="connsiteX3" fmla="*/ 3878132 w 4564780"/>
                <a:gd name="connsiteY3" fmla="*/ 731520 h 3840561"/>
                <a:gd name="connsiteX4" fmla="*/ 3894268 w 4564780"/>
                <a:gd name="connsiteY4" fmla="*/ 1479176 h 3840561"/>
                <a:gd name="connsiteX5" fmla="*/ 4555863 w 4564780"/>
                <a:gd name="connsiteY5" fmla="*/ 1662057 h 3840561"/>
                <a:gd name="connsiteX6" fmla="*/ 4270786 w 4564780"/>
                <a:gd name="connsiteY6" fmla="*/ 3576918 h 3840561"/>
                <a:gd name="connsiteX7" fmla="*/ 4190103 w 4564780"/>
                <a:gd name="connsiteY7" fmla="*/ 3684494 h 3840561"/>
                <a:gd name="connsiteX8" fmla="*/ 4308438 w 4564780"/>
                <a:gd name="connsiteY8" fmla="*/ 3840480 h 3840561"/>
                <a:gd name="connsiteX0" fmla="*/ 0 w 4561229"/>
                <a:gd name="connsiteY0" fmla="*/ 0 h 3840561"/>
                <a:gd name="connsiteX1" fmla="*/ 1220993 w 4561229"/>
                <a:gd name="connsiteY1" fmla="*/ 112955 h 3840561"/>
                <a:gd name="connsiteX2" fmla="*/ 1360842 w 4561229"/>
                <a:gd name="connsiteY2" fmla="*/ 650838 h 3840561"/>
                <a:gd name="connsiteX3" fmla="*/ 3878132 w 4561229"/>
                <a:gd name="connsiteY3" fmla="*/ 731520 h 3840561"/>
                <a:gd name="connsiteX4" fmla="*/ 3894268 w 4561229"/>
                <a:gd name="connsiteY4" fmla="*/ 1479176 h 3840561"/>
                <a:gd name="connsiteX5" fmla="*/ 4555863 w 4561229"/>
                <a:gd name="connsiteY5" fmla="*/ 1662057 h 3840561"/>
                <a:gd name="connsiteX6" fmla="*/ 4270786 w 4561229"/>
                <a:gd name="connsiteY6" fmla="*/ 3576918 h 3840561"/>
                <a:gd name="connsiteX7" fmla="*/ 4190103 w 4561229"/>
                <a:gd name="connsiteY7" fmla="*/ 3684494 h 3840561"/>
                <a:gd name="connsiteX8" fmla="*/ 4308438 w 4561229"/>
                <a:gd name="connsiteY8" fmla="*/ 3840480 h 3840561"/>
                <a:gd name="connsiteX0" fmla="*/ 0 w 4586079"/>
                <a:gd name="connsiteY0" fmla="*/ 0 h 3840561"/>
                <a:gd name="connsiteX1" fmla="*/ 1220993 w 4586079"/>
                <a:gd name="connsiteY1" fmla="*/ 112955 h 3840561"/>
                <a:gd name="connsiteX2" fmla="*/ 1360842 w 4586079"/>
                <a:gd name="connsiteY2" fmla="*/ 650838 h 3840561"/>
                <a:gd name="connsiteX3" fmla="*/ 3878132 w 4586079"/>
                <a:gd name="connsiteY3" fmla="*/ 731520 h 3840561"/>
                <a:gd name="connsiteX4" fmla="*/ 3894268 w 4586079"/>
                <a:gd name="connsiteY4" fmla="*/ 1479176 h 3840561"/>
                <a:gd name="connsiteX5" fmla="*/ 4555863 w 4586079"/>
                <a:gd name="connsiteY5" fmla="*/ 1662057 h 3840561"/>
                <a:gd name="connsiteX6" fmla="*/ 4453667 w 4586079"/>
                <a:gd name="connsiteY6" fmla="*/ 2753958 h 3840561"/>
                <a:gd name="connsiteX7" fmla="*/ 4270786 w 4586079"/>
                <a:gd name="connsiteY7" fmla="*/ 3576918 h 3840561"/>
                <a:gd name="connsiteX8" fmla="*/ 4190103 w 4586079"/>
                <a:gd name="connsiteY8" fmla="*/ 3684494 h 3840561"/>
                <a:gd name="connsiteX9" fmla="*/ 4308438 w 4586079"/>
                <a:gd name="connsiteY9" fmla="*/ 3840480 h 3840561"/>
                <a:gd name="connsiteX0" fmla="*/ 0 w 4563462"/>
                <a:gd name="connsiteY0" fmla="*/ 0 h 3840561"/>
                <a:gd name="connsiteX1" fmla="*/ 1220993 w 4563462"/>
                <a:gd name="connsiteY1" fmla="*/ 112955 h 3840561"/>
                <a:gd name="connsiteX2" fmla="*/ 1360842 w 4563462"/>
                <a:gd name="connsiteY2" fmla="*/ 650838 h 3840561"/>
                <a:gd name="connsiteX3" fmla="*/ 3878132 w 4563462"/>
                <a:gd name="connsiteY3" fmla="*/ 731520 h 3840561"/>
                <a:gd name="connsiteX4" fmla="*/ 3894268 w 4563462"/>
                <a:gd name="connsiteY4" fmla="*/ 1479176 h 3840561"/>
                <a:gd name="connsiteX5" fmla="*/ 4555863 w 4563462"/>
                <a:gd name="connsiteY5" fmla="*/ 1662057 h 3840561"/>
                <a:gd name="connsiteX6" fmla="*/ 4453667 w 4563462"/>
                <a:gd name="connsiteY6" fmla="*/ 2753958 h 3840561"/>
                <a:gd name="connsiteX7" fmla="*/ 4270786 w 4563462"/>
                <a:gd name="connsiteY7" fmla="*/ 3576918 h 3840561"/>
                <a:gd name="connsiteX8" fmla="*/ 4190103 w 4563462"/>
                <a:gd name="connsiteY8" fmla="*/ 3684494 h 3840561"/>
                <a:gd name="connsiteX9" fmla="*/ 4308438 w 4563462"/>
                <a:gd name="connsiteY9" fmla="*/ 3840480 h 3840561"/>
                <a:gd name="connsiteX0" fmla="*/ 0 w 4563462"/>
                <a:gd name="connsiteY0" fmla="*/ 0 h 3840617"/>
                <a:gd name="connsiteX1" fmla="*/ 1220993 w 4563462"/>
                <a:gd name="connsiteY1" fmla="*/ 112955 h 3840617"/>
                <a:gd name="connsiteX2" fmla="*/ 1360842 w 4563462"/>
                <a:gd name="connsiteY2" fmla="*/ 650838 h 3840617"/>
                <a:gd name="connsiteX3" fmla="*/ 3878132 w 4563462"/>
                <a:gd name="connsiteY3" fmla="*/ 731520 h 3840617"/>
                <a:gd name="connsiteX4" fmla="*/ 3894268 w 4563462"/>
                <a:gd name="connsiteY4" fmla="*/ 1479176 h 3840617"/>
                <a:gd name="connsiteX5" fmla="*/ 4555863 w 4563462"/>
                <a:gd name="connsiteY5" fmla="*/ 1662057 h 3840617"/>
                <a:gd name="connsiteX6" fmla="*/ 4453667 w 4563462"/>
                <a:gd name="connsiteY6" fmla="*/ 2753958 h 3840617"/>
                <a:gd name="connsiteX7" fmla="*/ 4270786 w 4563462"/>
                <a:gd name="connsiteY7" fmla="*/ 3576918 h 3840617"/>
                <a:gd name="connsiteX8" fmla="*/ 4184725 w 4563462"/>
                <a:gd name="connsiteY8" fmla="*/ 3732903 h 3840617"/>
                <a:gd name="connsiteX9" fmla="*/ 4308438 w 4563462"/>
                <a:gd name="connsiteY9" fmla="*/ 3840480 h 3840617"/>
                <a:gd name="connsiteX0" fmla="*/ 0 w 4562857"/>
                <a:gd name="connsiteY0" fmla="*/ 0 h 3840617"/>
                <a:gd name="connsiteX1" fmla="*/ 1220993 w 4562857"/>
                <a:gd name="connsiteY1" fmla="*/ 112955 h 3840617"/>
                <a:gd name="connsiteX2" fmla="*/ 1360842 w 4562857"/>
                <a:gd name="connsiteY2" fmla="*/ 650838 h 3840617"/>
                <a:gd name="connsiteX3" fmla="*/ 3878132 w 4562857"/>
                <a:gd name="connsiteY3" fmla="*/ 731520 h 3840617"/>
                <a:gd name="connsiteX4" fmla="*/ 3894268 w 4562857"/>
                <a:gd name="connsiteY4" fmla="*/ 1479176 h 3840617"/>
                <a:gd name="connsiteX5" fmla="*/ 4555863 w 4562857"/>
                <a:gd name="connsiteY5" fmla="*/ 1662057 h 3840617"/>
                <a:gd name="connsiteX6" fmla="*/ 4453667 w 4562857"/>
                <a:gd name="connsiteY6" fmla="*/ 2753958 h 3840617"/>
                <a:gd name="connsiteX7" fmla="*/ 4362227 w 4562857"/>
                <a:gd name="connsiteY7" fmla="*/ 3307977 h 3840617"/>
                <a:gd name="connsiteX8" fmla="*/ 4270786 w 4562857"/>
                <a:gd name="connsiteY8" fmla="*/ 3576918 h 3840617"/>
                <a:gd name="connsiteX9" fmla="*/ 4184725 w 4562857"/>
                <a:gd name="connsiteY9" fmla="*/ 3732903 h 3840617"/>
                <a:gd name="connsiteX10" fmla="*/ 4308438 w 4562857"/>
                <a:gd name="connsiteY10" fmla="*/ 3840480 h 3840617"/>
                <a:gd name="connsiteX0" fmla="*/ 0 w 4585731"/>
                <a:gd name="connsiteY0" fmla="*/ 0 h 3840617"/>
                <a:gd name="connsiteX1" fmla="*/ 1220993 w 4585731"/>
                <a:gd name="connsiteY1" fmla="*/ 112955 h 3840617"/>
                <a:gd name="connsiteX2" fmla="*/ 1360842 w 4585731"/>
                <a:gd name="connsiteY2" fmla="*/ 650838 h 3840617"/>
                <a:gd name="connsiteX3" fmla="*/ 3878132 w 4585731"/>
                <a:gd name="connsiteY3" fmla="*/ 731520 h 3840617"/>
                <a:gd name="connsiteX4" fmla="*/ 3894268 w 4585731"/>
                <a:gd name="connsiteY4" fmla="*/ 1479176 h 3840617"/>
                <a:gd name="connsiteX5" fmla="*/ 4555863 w 4585731"/>
                <a:gd name="connsiteY5" fmla="*/ 1662057 h 3840617"/>
                <a:gd name="connsiteX6" fmla="*/ 4453667 w 4585731"/>
                <a:gd name="connsiteY6" fmla="*/ 2753958 h 3840617"/>
                <a:gd name="connsiteX7" fmla="*/ 4362227 w 4585731"/>
                <a:gd name="connsiteY7" fmla="*/ 3307977 h 3840617"/>
                <a:gd name="connsiteX8" fmla="*/ 4270786 w 4585731"/>
                <a:gd name="connsiteY8" fmla="*/ 3576918 h 3840617"/>
                <a:gd name="connsiteX9" fmla="*/ 4184725 w 4585731"/>
                <a:gd name="connsiteY9" fmla="*/ 3732903 h 3840617"/>
                <a:gd name="connsiteX10" fmla="*/ 4308438 w 4585731"/>
                <a:gd name="connsiteY10" fmla="*/ 3840480 h 384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85731" h="3840617">
                  <a:moveTo>
                    <a:pt x="0" y="0"/>
                  </a:moveTo>
                  <a:cubicBezTo>
                    <a:pt x="497093" y="896"/>
                    <a:pt x="1187824" y="69028"/>
                    <a:pt x="1220993" y="112955"/>
                  </a:cubicBezTo>
                  <a:cubicBezTo>
                    <a:pt x="1254162" y="156882"/>
                    <a:pt x="1337534" y="617669"/>
                    <a:pt x="1360842" y="650838"/>
                  </a:cubicBezTo>
                  <a:cubicBezTo>
                    <a:pt x="1384150" y="684007"/>
                    <a:pt x="3800138" y="695662"/>
                    <a:pt x="3878132" y="731520"/>
                  </a:cubicBezTo>
                  <a:cubicBezTo>
                    <a:pt x="3956126" y="767378"/>
                    <a:pt x="3867374" y="1420906"/>
                    <a:pt x="3894268" y="1479176"/>
                  </a:cubicBezTo>
                  <a:cubicBezTo>
                    <a:pt x="3921162" y="1537446"/>
                    <a:pt x="4460324" y="1590979"/>
                    <a:pt x="4555863" y="1662057"/>
                  </a:cubicBezTo>
                  <a:cubicBezTo>
                    <a:pt x="4651402" y="1733135"/>
                    <a:pt x="4490422" y="2481431"/>
                    <a:pt x="4453667" y="2753958"/>
                  </a:cubicBezTo>
                  <a:cubicBezTo>
                    <a:pt x="4416912" y="3026485"/>
                    <a:pt x="4392707" y="3170817"/>
                    <a:pt x="4362227" y="3307977"/>
                  </a:cubicBezTo>
                  <a:cubicBezTo>
                    <a:pt x="4331747" y="3445137"/>
                    <a:pt x="4300370" y="3506097"/>
                    <a:pt x="4270786" y="3576918"/>
                  </a:cubicBezTo>
                  <a:cubicBezTo>
                    <a:pt x="4241202" y="3647739"/>
                    <a:pt x="4178450" y="3688976"/>
                    <a:pt x="4184725" y="3732903"/>
                  </a:cubicBezTo>
                  <a:cubicBezTo>
                    <a:pt x="4191000" y="3776830"/>
                    <a:pt x="4276165" y="3844066"/>
                    <a:pt x="4308438" y="3840480"/>
                  </a:cubicBezTo>
                </a:path>
              </a:pathLst>
            </a:cu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sp>
          <p:nvSpPr>
            <p:cNvPr id="99" name="Freihandform: Form 98">
              <a:extLst>
                <a:ext uri="{FF2B5EF4-FFF2-40B4-BE49-F238E27FC236}">
                  <a16:creationId xmlns:a16="http://schemas.microsoft.com/office/drawing/2014/main" id="{98E0B00A-023F-2D14-F774-5F93120B1D02}"/>
                </a:ext>
              </a:extLst>
            </p:cNvPr>
            <p:cNvSpPr/>
            <p:nvPr/>
          </p:nvSpPr>
          <p:spPr>
            <a:xfrm>
              <a:off x="4099335" y="3024394"/>
              <a:ext cx="1206202" cy="110635"/>
            </a:xfrm>
            <a:custGeom>
              <a:avLst/>
              <a:gdLst>
                <a:gd name="connsiteX0" fmla="*/ 1489935 w 1489935"/>
                <a:gd name="connsiteY0" fmla="*/ 145697 h 191267"/>
                <a:gd name="connsiteX1" fmla="*/ 704626 w 1489935"/>
                <a:gd name="connsiteY1" fmla="*/ 469 h 191267"/>
                <a:gd name="connsiteX2" fmla="*/ 505610 w 1489935"/>
                <a:gd name="connsiteY2" fmla="*/ 188728 h 191267"/>
                <a:gd name="connsiteX3" fmla="*/ 0 w 1489935"/>
                <a:gd name="connsiteY3" fmla="*/ 91909 h 191267"/>
                <a:gd name="connsiteX0" fmla="*/ 1489935 w 1489935"/>
                <a:gd name="connsiteY0" fmla="*/ 146010 h 191580"/>
                <a:gd name="connsiteX1" fmla="*/ 704626 w 1489935"/>
                <a:gd name="connsiteY1" fmla="*/ 782 h 191580"/>
                <a:gd name="connsiteX2" fmla="*/ 505610 w 1489935"/>
                <a:gd name="connsiteY2" fmla="*/ 189041 h 191580"/>
                <a:gd name="connsiteX3" fmla="*/ 0 w 1489935"/>
                <a:gd name="connsiteY3" fmla="*/ 92222 h 191580"/>
                <a:gd name="connsiteX0" fmla="*/ 1489935 w 1489935"/>
                <a:gd name="connsiteY0" fmla="*/ 145248 h 145248"/>
                <a:gd name="connsiteX1" fmla="*/ 704626 w 1489935"/>
                <a:gd name="connsiteY1" fmla="*/ 20 h 145248"/>
                <a:gd name="connsiteX2" fmla="*/ 489474 w 1489935"/>
                <a:gd name="connsiteY2" fmla="*/ 134491 h 145248"/>
                <a:gd name="connsiteX3" fmla="*/ 0 w 1489935"/>
                <a:gd name="connsiteY3" fmla="*/ 91460 h 145248"/>
                <a:gd name="connsiteX0" fmla="*/ 1489935 w 1489935"/>
                <a:gd name="connsiteY0" fmla="*/ 145244 h 145244"/>
                <a:gd name="connsiteX1" fmla="*/ 704626 w 1489935"/>
                <a:gd name="connsiteY1" fmla="*/ 16 h 145244"/>
                <a:gd name="connsiteX2" fmla="*/ 489474 w 1489935"/>
                <a:gd name="connsiteY2" fmla="*/ 134487 h 145244"/>
                <a:gd name="connsiteX3" fmla="*/ 0 w 1489935"/>
                <a:gd name="connsiteY3" fmla="*/ 91456 h 145244"/>
                <a:gd name="connsiteX0" fmla="*/ 1489935 w 1489935"/>
                <a:gd name="connsiteY0" fmla="*/ 145244 h 145244"/>
                <a:gd name="connsiteX1" fmla="*/ 704626 w 1489935"/>
                <a:gd name="connsiteY1" fmla="*/ 16 h 145244"/>
                <a:gd name="connsiteX2" fmla="*/ 489474 w 1489935"/>
                <a:gd name="connsiteY2" fmla="*/ 134487 h 145244"/>
                <a:gd name="connsiteX3" fmla="*/ 0 w 1489935"/>
                <a:gd name="connsiteY3" fmla="*/ 91456 h 145244"/>
                <a:gd name="connsiteX0" fmla="*/ 1489935 w 1489935"/>
                <a:gd name="connsiteY0" fmla="*/ 145244 h 145244"/>
                <a:gd name="connsiteX1" fmla="*/ 704626 w 1489935"/>
                <a:gd name="connsiteY1" fmla="*/ 16 h 145244"/>
                <a:gd name="connsiteX2" fmla="*/ 489474 w 1489935"/>
                <a:gd name="connsiteY2" fmla="*/ 134487 h 145244"/>
                <a:gd name="connsiteX3" fmla="*/ 0 w 1489935"/>
                <a:gd name="connsiteY3" fmla="*/ 91456 h 145244"/>
                <a:gd name="connsiteX0" fmla="*/ 1489935 w 1489935"/>
                <a:gd name="connsiteY0" fmla="*/ 145244 h 145244"/>
                <a:gd name="connsiteX1" fmla="*/ 704626 w 1489935"/>
                <a:gd name="connsiteY1" fmla="*/ 16 h 145244"/>
                <a:gd name="connsiteX2" fmla="*/ 489474 w 1489935"/>
                <a:gd name="connsiteY2" fmla="*/ 134487 h 145244"/>
                <a:gd name="connsiteX3" fmla="*/ 0 w 1489935"/>
                <a:gd name="connsiteY3" fmla="*/ 91456 h 145244"/>
                <a:gd name="connsiteX0" fmla="*/ 1484556 w 1484556"/>
                <a:gd name="connsiteY0" fmla="*/ 129104 h 135825"/>
                <a:gd name="connsiteX1" fmla="*/ 704626 w 1484556"/>
                <a:gd name="connsiteY1" fmla="*/ 12 h 135825"/>
                <a:gd name="connsiteX2" fmla="*/ 489474 w 1484556"/>
                <a:gd name="connsiteY2" fmla="*/ 134483 h 135825"/>
                <a:gd name="connsiteX3" fmla="*/ 0 w 1484556"/>
                <a:gd name="connsiteY3" fmla="*/ 91452 h 135825"/>
                <a:gd name="connsiteX0" fmla="*/ 1484556 w 1484556"/>
                <a:gd name="connsiteY0" fmla="*/ 133107 h 140029"/>
                <a:gd name="connsiteX1" fmla="*/ 704626 w 1484556"/>
                <a:gd name="connsiteY1" fmla="*/ 4015 h 140029"/>
                <a:gd name="connsiteX2" fmla="*/ 489474 w 1484556"/>
                <a:gd name="connsiteY2" fmla="*/ 138486 h 140029"/>
                <a:gd name="connsiteX3" fmla="*/ 0 w 1484556"/>
                <a:gd name="connsiteY3" fmla="*/ 95455 h 140029"/>
                <a:gd name="connsiteX0" fmla="*/ 1484556 w 1484556"/>
                <a:gd name="connsiteY0" fmla="*/ 129527 h 136166"/>
                <a:gd name="connsiteX1" fmla="*/ 704626 w 1484556"/>
                <a:gd name="connsiteY1" fmla="*/ 435 h 136166"/>
                <a:gd name="connsiteX2" fmla="*/ 489474 w 1484556"/>
                <a:gd name="connsiteY2" fmla="*/ 134906 h 136166"/>
                <a:gd name="connsiteX3" fmla="*/ 0 w 1484556"/>
                <a:gd name="connsiteY3" fmla="*/ 91875 h 136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4556" h="136166">
                  <a:moveTo>
                    <a:pt x="1484556" y="129527"/>
                  </a:moveTo>
                  <a:cubicBezTo>
                    <a:pt x="1173928" y="53327"/>
                    <a:pt x="779032" y="10295"/>
                    <a:pt x="704626" y="435"/>
                  </a:cubicBezTo>
                  <a:cubicBezTo>
                    <a:pt x="630220" y="-9425"/>
                    <a:pt x="569260" y="151939"/>
                    <a:pt x="489474" y="134906"/>
                  </a:cubicBezTo>
                  <a:cubicBezTo>
                    <a:pt x="409688" y="123251"/>
                    <a:pt x="215601" y="83359"/>
                    <a:pt x="0" y="91875"/>
                  </a:cubicBezTo>
                </a:path>
              </a:pathLst>
            </a:custGeom>
            <a:noFill/>
            <a:ln w="19050">
              <a:solidFill>
                <a:schemeClr val="accent4">
                  <a:lumMod val="60000"/>
                  <a:lumOff val="40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pic>
          <p:nvPicPr>
            <p:cNvPr id="101" name="Grafik 100" descr="Ein Bild, das Symbol, Dreieck, Schild, Verkehrsschild enthält.&#10;&#10;KI-generierte Inhalte können fehlerhaft sein.">
              <a:extLst>
                <a:ext uri="{FF2B5EF4-FFF2-40B4-BE49-F238E27FC236}">
                  <a16:creationId xmlns:a16="http://schemas.microsoft.com/office/drawing/2014/main" id="{145DC3C2-0F42-0635-7D4F-80F2F4830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38027" y="4508435"/>
              <a:ext cx="200055" cy="217389"/>
            </a:xfrm>
            <a:prstGeom prst="rect">
              <a:avLst/>
            </a:prstGeom>
          </p:spPr>
        </p:pic>
        <p:pic>
          <p:nvPicPr>
            <p:cNvPr id="102" name="Grafik 101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BEDC22F5-3EDF-E891-F9AA-31EAD7A6DB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860" y="2368308"/>
              <a:ext cx="65808" cy="135956"/>
            </a:xfrm>
            <a:prstGeom prst="rect">
              <a:avLst/>
            </a:prstGeom>
          </p:spPr>
        </p:pic>
        <p:pic>
          <p:nvPicPr>
            <p:cNvPr id="103" name="Grafik 102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7AA1A15D-9AB9-B0B2-D450-7BE673F2EE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5626" y="2537003"/>
              <a:ext cx="65808" cy="135956"/>
            </a:xfrm>
            <a:prstGeom prst="rect">
              <a:avLst/>
            </a:prstGeom>
          </p:spPr>
        </p:pic>
        <p:pic>
          <p:nvPicPr>
            <p:cNvPr id="93" name="Grafik 92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60B37659-8D13-4778-BA07-CBFEF425BB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0779" y="2115229"/>
              <a:ext cx="65808" cy="135956"/>
            </a:xfrm>
            <a:prstGeom prst="rect">
              <a:avLst/>
            </a:prstGeom>
          </p:spPr>
        </p:pic>
        <p:pic>
          <p:nvPicPr>
            <p:cNvPr id="65" name="Grafik 64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CC7A92D7-ACF5-7563-251C-9527469A47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4022" y="2154054"/>
              <a:ext cx="65808" cy="135956"/>
            </a:xfrm>
            <a:prstGeom prst="rect">
              <a:avLst/>
            </a:prstGeom>
          </p:spPr>
        </p:pic>
        <p:pic>
          <p:nvPicPr>
            <p:cNvPr id="4" name="Grafik 3" descr="Ein Bild, das Verkehrsschild, Schild, Schrift enthält.&#10;&#10;KI-generierte Inhalte können fehlerhaft sein.">
              <a:extLst>
                <a:ext uri="{FF2B5EF4-FFF2-40B4-BE49-F238E27FC236}">
                  <a16:creationId xmlns:a16="http://schemas.microsoft.com/office/drawing/2014/main" id="{EB5D015E-F6B3-483A-4B5F-31DB63E34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33454" y="4028343"/>
              <a:ext cx="129040" cy="129040"/>
            </a:xfrm>
            <a:prstGeom prst="rect">
              <a:avLst/>
            </a:prstGeom>
          </p:spPr>
        </p:pic>
        <p:pic>
          <p:nvPicPr>
            <p:cNvPr id="16" name="Grafik 15" descr="Ein Bild, das Verkehrsschild, Schild, Schrift enthält.&#10;&#10;KI-generierte Inhalte können fehlerhaft sein.">
              <a:extLst>
                <a:ext uri="{FF2B5EF4-FFF2-40B4-BE49-F238E27FC236}">
                  <a16:creationId xmlns:a16="http://schemas.microsoft.com/office/drawing/2014/main" id="{D33B106B-9A3F-6A80-DC5D-D050F28231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15537" y="4031981"/>
              <a:ext cx="129040" cy="129040"/>
            </a:xfrm>
            <a:prstGeom prst="rect">
              <a:avLst/>
            </a:prstGeom>
          </p:spPr>
        </p:pic>
        <p:pic>
          <p:nvPicPr>
            <p:cNvPr id="17" name="Grafik 16" descr="Ein Bild, das Verkehrsschild, Schild, Schrift enthält.&#10;&#10;KI-generierte Inhalte können fehlerhaft sein.">
              <a:extLst>
                <a:ext uri="{FF2B5EF4-FFF2-40B4-BE49-F238E27FC236}">
                  <a16:creationId xmlns:a16="http://schemas.microsoft.com/office/drawing/2014/main" id="{8079C9CA-5B1A-7EAA-AC2B-AD89A3DAB8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9306" y="4596664"/>
              <a:ext cx="129040" cy="129040"/>
            </a:xfrm>
            <a:prstGeom prst="rect">
              <a:avLst/>
            </a:prstGeom>
          </p:spPr>
        </p:pic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2D5C4BBB-5ADA-F647-1837-387C3B9E2996}"/>
                </a:ext>
              </a:extLst>
            </p:cNvPr>
            <p:cNvSpPr/>
            <p:nvPr/>
          </p:nvSpPr>
          <p:spPr>
            <a:xfrm>
              <a:off x="3518809" y="1724705"/>
              <a:ext cx="1065439" cy="647216"/>
            </a:xfrm>
            <a:custGeom>
              <a:avLst/>
              <a:gdLst>
                <a:gd name="connsiteX0" fmla="*/ 1311309 w 1311309"/>
                <a:gd name="connsiteY0" fmla="*/ 0 h 813126"/>
                <a:gd name="connsiteX1" fmla="*/ 1110342 w 1311309"/>
                <a:gd name="connsiteY1" fmla="*/ 773723 h 813126"/>
                <a:gd name="connsiteX2" fmla="*/ 125604 w 1311309"/>
                <a:gd name="connsiteY2" fmla="*/ 708408 h 813126"/>
                <a:gd name="connsiteX3" fmla="*/ 115556 w 1311309"/>
                <a:gd name="connsiteY3" fmla="*/ 783771 h 813126"/>
                <a:gd name="connsiteX4" fmla="*/ 0 w 1311309"/>
                <a:gd name="connsiteY4" fmla="*/ 783771 h 813126"/>
                <a:gd name="connsiteX0" fmla="*/ 1311309 w 1311309"/>
                <a:gd name="connsiteY0" fmla="*/ 0 h 796737"/>
                <a:gd name="connsiteX1" fmla="*/ 1110342 w 1311309"/>
                <a:gd name="connsiteY1" fmla="*/ 773723 h 796737"/>
                <a:gd name="connsiteX2" fmla="*/ 125604 w 1311309"/>
                <a:gd name="connsiteY2" fmla="*/ 708408 h 796737"/>
                <a:gd name="connsiteX3" fmla="*/ 115556 w 1311309"/>
                <a:gd name="connsiteY3" fmla="*/ 783771 h 796737"/>
                <a:gd name="connsiteX4" fmla="*/ 0 w 1311309"/>
                <a:gd name="connsiteY4" fmla="*/ 783771 h 796737"/>
                <a:gd name="connsiteX0" fmla="*/ 1311309 w 1311309"/>
                <a:gd name="connsiteY0" fmla="*/ 0 h 796737"/>
                <a:gd name="connsiteX1" fmla="*/ 1110342 w 1311309"/>
                <a:gd name="connsiteY1" fmla="*/ 773723 h 796737"/>
                <a:gd name="connsiteX2" fmla="*/ 125604 w 1311309"/>
                <a:gd name="connsiteY2" fmla="*/ 708408 h 796737"/>
                <a:gd name="connsiteX3" fmla="*/ 115556 w 1311309"/>
                <a:gd name="connsiteY3" fmla="*/ 783771 h 796737"/>
                <a:gd name="connsiteX4" fmla="*/ 0 w 1311309"/>
                <a:gd name="connsiteY4" fmla="*/ 783771 h 796737"/>
                <a:gd name="connsiteX0" fmla="*/ 1311309 w 1311309"/>
                <a:gd name="connsiteY0" fmla="*/ 0 h 793828"/>
                <a:gd name="connsiteX1" fmla="*/ 1110342 w 1311309"/>
                <a:gd name="connsiteY1" fmla="*/ 773723 h 793828"/>
                <a:gd name="connsiteX2" fmla="*/ 125604 w 1311309"/>
                <a:gd name="connsiteY2" fmla="*/ 708408 h 793828"/>
                <a:gd name="connsiteX3" fmla="*/ 115556 w 1311309"/>
                <a:gd name="connsiteY3" fmla="*/ 783771 h 793828"/>
                <a:gd name="connsiteX4" fmla="*/ 0 w 1311309"/>
                <a:gd name="connsiteY4" fmla="*/ 783771 h 793828"/>
                <a:gd name="connsiteX0" fmla="*/ 1311309 w 1311309"/>
                <a:gd name="connsiteY0" fmla="*/ 0 h 793828"/>
                <a:gd name="connsiteX1" fmla="*/ 1110342 w 1311309"/>
                <a:gd name="connsiteY1" fmla="*/ 773723 h 793828"/>
                <a:gd name="connsiteX2" fmla="*/ 125604 w 1311309"/>
                <a:gd name="connsiteY2" fmla="*/ 708408 h 793828"/>
                <a:gd name="connsiteX3" fmla="*/ 115556 w 1311309"/>
                <a:gd name="connsiteY3" fmla="*/ 783771 h 793828"/>
                <a:gd name="connsiteX4" fmla="*/ 0 w 1311309"/>
                <a:gd name="connsiteY4" fmla="*/ 783771 h 793828"/>
                <a:gd name="connsiteX0" fmla="*/ 1311309 w 1311309"/>
                <a:gd name="connsiteY0" fmla="*/ 0 h 796574"/>
                <a:gd name="connsiteX1" fmla="*/ 1110342 w 1311309"/>
                <a:gd name="connsiteY1" fmla="*/ 773723 h 796574"/>
                <a:gd name="connsiteX2" fmla="*/ 125604 w 1311309"/>
                <a:gd name="connsiteY2" fmla="*/ 708408 h 796574"/>
                <a:gd name="connsiteX3" fmla="*/ 110532 w 1311309"/>
                <a:gd name="connsiteY3" fmla="*/ 788795 h 796574"/>
                <a:gd name="connsiteX4" fmla="*/ 0 w 1311309"/>
                <a:gd name="connsiteY4" fmla="*/ 783771 h 796574"/>
                <a:gd name="connsiteX0" fmla="*/ 1311309 w 1311309"/>
                <a:gd name="connsiteY0" fmla="*/ 0 h 796574"/>
                <a:gd name="connsiteX1" fmla="*/ 1110342 w 1311309"/>
                <a:gd name="connsiteY1" fmla="*/ 773723 h 796574"/>
                <a:gd name="connsiteX2" fmla="*/ 125604 w 1311309"/>
                <a:gd name="connsiteY2" fmla="*/ 708408 h 796574"/>
                <a:gd name="connsiteX3" fmla="*/ 110532 w 1311309"/>
                <a:gd name="connsiteY3" fmla="*/ 788795 h 796574"/>
                <a:gd name="connsiteX4" fmla="*/ 0 w 1311309"/>
                <a:gd name="connsiteY4" fmla="*/ 783771 h 796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1309" h="796574">
                  <a:moveTo>
                    <a:pt x="1311309" y="0"/>
                  </a:moveTo>
                  <a:cubicBezTo>
                    <a:pt x="1214174" y="342900"/>
                    <a:pt x="1056751" y="766187"/>
                    <a:pt x="1110342" y="773723"/>
                  </a:cubicBezTo>
                  <a:cubicBezTo>
                    <a:pt x="1163933" y="781259"/>
                    <a:pt x="141514" y="685799"/>
                    <a:pt x="125604" y="708408"/>
                  </a:cubicBezTo>
                  <a:cubicBezTo>
                    <a:pt x="109694" y="731017"/>
                    <a:pt x="131466" y="776235"/>
                    <a:pt x="110532" y="788795"/>
                  </a:cubicBezTo>
                  <a:cubicBezTo>
                    <a:pt x="89598" y="801355"/>
                    <a:pt x="14235" y="798006"/>
                    <a:pt x="0" y="78377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1463"/>
            </a:p>
          </p:txBody>
        </p:sp>
        <p:pic>
          <p:nvPicPr>
            <p:cNvPr id="67" name="Grafik 66" descr="Ein Bild, das Farbigkeit, Kreis, Screenshot, Grafiken enthält.&#10;&#10;KI-generierte Inhalte können fehlerhaft sein.">
              <a:extLst>
                <a:ext uri="{FF2B5EF4-FFF2-40B4-BE49-F238E27FC236}">
                  <a16:creationId xmlns:a16="http://schemas.microsoft.com/office/drawing/2014/main" id="{EDC151F6-37EF-7DA6-57FE-35EC4A4AA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2013" y="2350215"/>
              <a:ext cx="65808" cy="135956"/>
            </a:xfrm>
            <a:prstGeom prst="rect">
              <a:avLst/>
            </a:prstGeom>
          </p:spPr>
        </p:pic>
        <p:pic>
          <p:nvPicPr>
            <p:cNvPr id="14" name="Grafik 13" descr="Ein Bild, das Kreis, Screenshot, Design enthält.&#10;&#10;KI-generierte Inhalte können fehlerhaft sein.">
              <a:extLst>
                <a:ext uri="{FF2B5EF4-FFF2-40B4-BE49-F238E27FC236}">
                  <a16:creationId xmlns:a16="http://schemas.microsoft.com/office/drawing/2014/main" id="{C492E557-5EAE-B0E2-2B86-68999E2982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9539" y="2176213"/>
              <a:ext cx="67387" cy="169986"/>
            </a:xfrm>
            <a:prstGeom prst="rect">
              <a:avLst/>
            </a:prstGeom>
          </p:spPr>
        </p:pic>
        <p:pic>
          <p:nvPicPr>
            <p:cNvPr id="30" name="Grafik 29" descr="Ein Bild, das Uhr enthält.&#10;&#10;KI-generierte Inhalte können fehlerhaft sein.">
              <a:extLst>
                <a:ext uri="{FF2B5EF4-FFF2-40B4-BE49-F238E27FC236}">
                  <a16:creationId xmlns:a16="http://schemas.microsoft.com/office/drawing/2014/main" id="{78C6DAB1-B7EB-09DA-4723-E4FAC95AD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05659" y="4672891"/>
              <a:ext cx="492418" cy="492418"/>
            </a:xfrm>
            <a:prstGeom prst="rect">
              <a:avLst/>
            </a:prstGeom>
          </p:spPr>
        </p:pic>
        <p:pic>
          <p:nvPicPr>
            <p:cNvPr id="91" name="Grafik 90" descr="Ein Bild, das Schrift, Symbol, Schild enthält.&#10;&#10;KI-generierte Inhalte können fehlerhaft sein.">
              <a:extLst>
                <a:ext uri="{FF2B5EF4-FFF2-40B4-BE49-F238E27FC236}">
                  <a16:creationId xmlns:a16="http://schemas.microsoft.com/office/drawing/2014/main" id="{35BDE4FC-CED3-243C-E829-C2EDD46769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7853" y="2264802"/>
              <a:ext cx="236620" cy="256570"/>
            </a:xfrm>
            <a:prstGeom prst="rect">
              <a:avLst/>
            </a:prstGeom>
          </p:spPr>
        </p:pic>
      </p:grp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A4322814-C428-939D-95F4-D38099E87A03}"/>
              </a:ext>
            </a:extLst>
          </p:cNvPr>
          <p:cNvSpPr/>
          <p:nvPr/>
        </p:nvSpPr>
        <p:spPr>
          <a:xfrm>
            <a:off x="228775" y="289489"/>
            <a:ext cx="6938084" cy="585000"/>
          </a:xfrm>
          <a:custGeom>
            <a:avLst/>
            <a:gdLst>
              <a:gd name="csX0" fmla="*/ 0 w 6938084"/>
              <a:gd name="csY0" fmla="*/ 97502 h 585000"/>
              <a:gd name="csX1" fmla="*/ 97502 w 6938084"/>
              <a:gd name="csY1" fmla="*/ 0 h 585000"/>
              <a:gd name="csX2" fmla="*/ 906672 w 6938084"/>
              <a:gd name="csY2" fmla="*/ 0 h 585000"/>
              <a:gd name="csX3" fmla="*/ 1715841 w 6938084"/>
              <a:gd name="csY3" fmla="*/ 0 h 585000"/>
              <a:gd name="csX4" fmla="*/ 2525011 w 6938084"/>
              <a:gd name="csY4" fmla="*/ 0 h 585000"/>
              <a:gd name="csX5" fmla="*/ 3131888 w 6938084"/>
              <a:gd name="csY5" fmla="*/ 0 h 585000"/>
              <a:gd name="csX6" fmla="*/ 3873627 w 6938084"/>
              <a:gd name="csY6" fmla="*/ 0 h 585000"/>
              <a:gd name="csX7" fmla="*/ 4615366 w 6938084"/>
              <a:gd name="csY7" fmla="*/ 0 h 585000"/>
              <a:gd name="csX8" fmla="*/ 5357104 w 6938084"/>
              <a:gd name="csY8" fmla="*/ 0 h 585000"/>
              <a:gd name="csX9" fmla="*/ 5963982 w 6938084"/>
              <a:gd name="csY9" fmla="*/ 0 h 585000"/>
              <a:gd name="csX10" fmla="*/ 6840582 w 6938084"/>
              <a:gd name="csY10" fmla="*/ 0 h 585000"/>
              <a:gd name="csX11" fmla="*/ 6938084 w 6938084"/>
              <a:gd name="csY11" fmla="*/ 97502 h 585000"/>
              <a:gd name="csX12" fmla="*/ 6938084 w 6938084"/>
              <a:gd name="csY12" fmla="*/ 487498 h 585000"/>
              <a:gd name="csX13" fmla="*/ 6840582 w 6938084"/>
              <a:gd name="csY13" fmla="*/ 585000 h 585000"/>
              <a:gd name="csX14" fmla="*/ 6098843 w 6938084"/>
              <a:gd name="csY14" fmla="*/ 585000 h 585000"/>
              <a:gd name="csX15" fmla="*/ 5424535 w 6938084"/>
              <a:gd name="csY15" fmla="*/ 585000 h 585000"/>
              <a:gd name="csX16" fmla="*/ 4885089 w 6938084"/>
              <a:gd name="csY16" fmla="*/ 585000 h 585000"/>
              <a:gd name="csX17" fmla="*/ 4345642 w 6938084"/>
              <a:gd name="csY17" fmla="*/ 585000 h 585000"/>
              <a:gd name="csX18" fmla="*/ 3536473 w 6938084"/>
              <a:gd name="csY18" fmla="*/ 585000 h 585000"/>
              <a:gd name="csX19" fmla="*/ 2997026 w 6938084"/>
              <a:gd name="csY19" fmla="*/ 585000 h 585000"/>
              <a:gd name="csX20" fmla="*/ 2525011 w 6938084"/>
              <a:gd name="csY20" fmla="*/ 585000 h 585000"/>
              <a:gd name="csX21" fmla="*/ 1715841 w 6938084"/>
              <a:gd name="csY21" fmla="*/ 585000 h 585000"/>
              <a:gd name="csX22" fmla="*/ 1041533 w 6938084"/>
              <a:gd name="csY22" fmla="*/ 585000 h 585000"/>
              <a:gd name="csX23" fmla="*/ 97502 w 6938084"/>
              <a:gd name="csY23" fmla="*/ 585000 h 585000"/>
              <a:gd name="csX24" fmla="*/ 0 w 6938084"/>
              <a:gd name="csY24" fmla="*/ 487498 h 585000"/>
              <a:gd name="csX25" fmla="*/ 0 w 6938084"/>
              <a:gd name="csY25" fmla="*/ 97502 h 585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</a:cxnLst>
            <a:rect l="l" t="t" r="r" b="b"/>
            <a:pathLst>
              <a:path w="6938084" h="585000" fill="none" extrusionOk="0">
                <a:moveTo>
                  <a:pt x="0" y="97502"/>
                </a:moveTo>
                <a:cubicBezTo>
                  <a:pt x="3258" y="50902"/>
                  <a:pt x="51460" y="-6262"/>
                  <a:pt x="97502" y="0"/>
                </a:cubicBezTo>
                <a:cubicBezTo>
                  <a:pt x="378078" y="20366"/>
                  <a:pt x="549659" y="7958"/>
                  <a:pt x="906672" y="0"/>
                </a:cubicBezTo>
                <a:cubicBezTo>
                  <a:pt x="1263685" y="-7958"/>
                  <a:pt x="1347572" y="-29453"/>
                  <a:pt x="1715841" y="0"/>
                </a:cubicBezTo>
                <a:cubicBezTo>
                  <a:pt x="2084110" y="29453"/>
                  <a:pt x="2161928" y="26940"/>
                  <a:pt x="2525011" y="0"/>
                </a:cubicBezTo>
                <a:cubicBezTo>
                  <a:pt x="2888094" y="-26940"/>
                  <a:pt x="2971167" y="-27176"/>
                  <a:pt x="3131888" y="0"/>
                </a:cubicBezTo>
                <a:cubicBezTo>
                  <a:pt x="3292609" y="27176"/>
                  <a:pt x="3565981" y="28762"/>
                  <a:pt x="3873627" y="0"/>
                </a:cubicBezTo>
                <a:cubicBezTo>
                  <a:pt x="4181273" y="-28762"/>
                  <a:pt x="4257331" y="-720"/>
                  <a:pt x="4615366" y="0"/>
                </a:cubicBezTo>
                <a:cubicBezTo>
                  <a:pt x="4973401" y="720"/>
                  <a:pt x="5046126" y="37048"/>
                  <a:pt x="5357104" y="0"/>
                </a:cubicBezTo>
                <a:cubicBezTo>
                  <a:pt x="5668082" y="-37048"/>
                  <a:pt x="5692858" y="14974"/>
                  <a:pt x="5963982" y="0"/>
                </a:cubicBezTo>
                <a:cubicBezTo>
                  <a:pt x="6235106" y="-14974"/>
                  <a:pt x="6598792" y="25604"/>
                  <a:pt x="6840582" y="0"/>
                </a:cubicBezTo>
                <a:cubicBezTo>
                  <a:pt x="6894006" y="1501"/>
                  <a:pt x="6936906" y="39487"/>
                  <a:pt x="6938084" y="97502"/>
                </a:cubicBezTo>
                <a:cubicBezTo>
                  <a:pt x="6919446" y="196437"/>
                  <a:pt x="6940923" y="351916"/>
                  <a:pt x="6938084" y="487498"/>
                </a:cubicBezTo>
                <a:cubicBezTo>
                  <a:pt x="6949374" y="537182"/>
                  <a:pt x="6899974" y="583758"/>
                  <a:pt x="6840582" y="585000"/>
                </a:cubicBezTo>
                <a:cubicBezTo>
                  <a:pt x="6627067" y="554375"/>
                  <a:pt x="6417398" y="554567"/>
                  <a:pt x="6098843" y="585000"/>
                </a:cubicBezTo>
                <a:cubicBezTo>
                  <a:pt x="5780288" y="615433"/>
                  <a:pt x="5753416" y="570976"/>
                  <a:pt x="5424535" y="585000"/>
                </a:cubicBezTo>
                <a:cubicBezTo>
                  <a:pt x="5095654" y="599024"/>
                  <a:pt x="5014998" y="572001"/>
                  <a:pt x="4885089" y="585000"/>
                </a:cubicBezTo>
                <a:cubicBezTo>
                  <a:pt x="4755180" y="597999"/>
                  <a:pt x="4615187" y="572476"/>
                  <a:pt x="4345642" y="585000"/>
                </a:cubicBezTo>
                <a:cubicBezTo>
                  <a:pt x="4076097" y="597524"/>
                  <a:pt x="3815324" y="621556"/>
                  <a:pt x="3536473" y="585000"/>
                </a:cubicBezTo>
                <a:cubicBezTo>
                  <a:pt x="3257622" y="548444"/>
                  <a:pt x="3146493" y="598738"/>
                  <a:pt x="2997026" y="585000"/>
                </a:cubicBezTo>
                <a:cubicBezTo>
                  <a:pt x="2847559" y="571262"/>
                  <a:pt x="2680703" y="600008"/>
                  <a:pt x="2525011" y="585000"/>
                </a:cubicBezTo>
                <a:cubicBezTo>
                  <a:pt x="2369319" y="569992"/>
                  <a:pt x="2033643" y="598481"/>
                  <a:pt x="1715841" y="585000"/>
                </a:cubicBezTo>
                <a:cubicBezTo>
                  <a:pt x="1398039" y="571520"/>
                  <a:pt x="1344464" y="615027"/>
                  <a:pt x="1041533" y="585000"/>
                </a:cubicBezTo>
                <a:cubicBezTo>
                  <a:pt x="738602" y="554973"/>
                  <a:pt x="310156" y="583304"/>
                  <a:pt x="97502" y="585000"/>
                </a:cubicBezTo>
                <a:cubicBezTo>
                  <a:pt x="51694" y="588817"/>
                  <a:pt x="3488" y="541680"/>
                  <a:pt x="0" y="487498"/>
                </a:cubicBezTo>
                <a:cubicBezTo>
                  <a:pt x="4529" y="317770"/>
                  <a:pt x="12091" y="181273"/>
                  <a:pt x="0" y="97502"/>
                </a:cubicBezTo>
                <a:close/>
              </a:path>
              <a:path w="6938084" h="585000" stroke="0" extrusionOk="0">
                <a:moveTo>
                  <a:pt x="0" y="97502"/>
                </a:moveTo>
                <a:cubicBezTo>
                  <a:pt x="1111" y="47182"/>
                  <a:pt x="45043" y="-1827"/>
                  <a:pt x="97502" y="0"/>
                </a:cubicBezTo>
                <a:cubicBezTo>
                  <a:pt x="233538" y="10773"/>
                  <a:pt x="450104" y="-30980"/>
                  <a:pt x="771810" y="0"/>
                </a:cubicBezTo>
                <a:cubicBezTo>
                  <a:pt x="1093516" y="30980"/>
                  <a:pt x="1052811" y="-19140"/>
                  <a:pt x="1243826" y="0"/>
                </a:cubicBezTo>
                <a:cubicBezTo>
                  <a:pt x="1434841" y="19140"/>
                  <a:pt x="1593566" y="-8604"/>
                  <a:pt x="1715841" y="0"/>
                </a:cubicBezTo>
                <a:cubicBezTo>
                  <a:pt x="1838117" y="8604"/>
                  <a:pt x="2148004" y="-34128"/>
                  <a:pt x="2457580" y="0"/>
                </a:cubicBezTo>
                <a:cubicBezTo>
                  <a:pt x="2767156" y="34128"/>
                  <a:pt x="2886053" y="-22055"/>
                  <a:pt x="3064457" y="0"/>
                </a:cubicBezTo>
                <a:cubicBezTo>
                  <a:pt x="3242861" y="22055"/>
                  <a:pt x="3643607" y="3736"/>
                  <a:pt x="3806196" y="0"/>
                </a:cubicBezTo>
                <a:cubicBezTo>
                  <a:pt x="3968785" y="-3736"/>
                  <a:pt x="4280115" y="15866"/>
                  <a:pt x="4480504" y="0"/>
                </a:cubicBezTo>
                <a:cubicBezTo>
                  <a:pt x="4680893" y="-15866"/>
                  <a:pt x="5117480" y="-5928"/>
                  <a:pt x="5289674" y="0"/>
                </a:cubicBezTo>
                <a:cubicBezTo>
                  <a:pt x="5461868" y="5928"/>
                  <a:pt x="5606022" y="20190"/>
                  <a:pt x="5829120" y="0"/>
                </a:cubicBezTo>
                <a:cubicBezTo>
                  <a:pt x="6052218" y="-20190"/>
                  <a:pt x="6620696" y="-30496"/>
                  <a:pt x="6840582" y="0"/>
                </a:cubicBezTo>
                <a:cubicBezTo>
                  <a:pt x="6891605" y="1771"/>
                  <a:pt x="6940215" y="40414"/>
                  <a:pt x="6938084" y="97502"/>
                </a:cubicBezTo>
                <a:cubicBezTo>
                  <a:pt x="6923566" y="217700"/>
                  <a:pt x="6943446" y="298916"/>
                  <a:pt x="6938084" y="487498"/>
                </a:cubicBezTo>
                <a:cubicBezTo>
                  <a:pt x="6931260" y="551591"/>
                  <a:pt x="6894692" y="588977"/>
                  <a:pt x="6840582" y="585000"/>
                </a:cubicBezTo>
                <a:cubicBezTo>
                  <a:pt x="6566892" y="563292"/>
                  <a:pt x="6380642" y="604544"/>
                  <a:pt x="6031412" y="585000"/>
                </a:cubicBezTo>
                <a:cubicBezTo>
                  <a:pt x="5682182" y="565457"/>
                  <a:pt x="5726205" y="586271"/>
                  <a:pt x="5491966" y="585000"/>
                </a:cubicBezTo>
                <a:cubicBezTo>
                  <a:pt x="5257727" y="583729"/>
                  <a:pt x="5182321" y="582390"/>
                  <a:pt x="4885089" y="585000"/>
                </a:cubicBezTo>
                <a:cubicBezTo>
                  <a:pt x="4587857" y="587610"/>
                  <a:pt x="4614817" y="579156"/>
                  <a:pt x="4413073" y="585000"/>
                </a:cubicBezTo>
                <a:cubicBezTo>
                  <a:pt x="4211329" y="590844"/>
                  <a:pt x="4026188" y="577051"/>
                  <a:pt x="3873627" y="585000"/>
                </a:cubicBezTo>
                <a:cubicBezTo>
                  <a:pt x="3721066" y="592949"/>
                  <a:pt x="3350031" y="550898"/>
                  <a:pt x="3131888" y="585000"/>
                </a:cubicBezTo>
                <a:cubicBezTo>
                  <a:pt x="2913745" y="619102"/>
                  <a:pt x="2751369" y="560544"/>
                  <a:pt x="2390149" y="585000"/>
                </a:cubicBezTo>
                <a:cubicBezTo>
                  <a:pt x="2028929" y="609456"/>
                  <a:pt x="2038035" y="573972"/>
                  <a:pt x="1918134" y="585000"/>
                </a:cubicBezTo>
                <a:cubicBezTo>
                  <a:pt x="1798234" y="596028"/>
                  <a:pt x="1640582" y="592228"/>
                  <a:pt x="1446118" y="585000"/>
                </a:cubicBezTo>
                <a:cubicBezTo>
                  <a:pt x="1251654" y="577772"/>
                  <a:pt x="956875" y="578930"/>
                  <a:pt x="771810" y="585000"/>
                </a:cubicBezTo>
                <a:cubicBezTo>
                  <a:pt x="586745" y="591070"/>
                  <a:pt x="234542" y="587367"/>
                  <a:pt x="97502" y="585000"/>
                </a:cubicBezTo>
                <a:cubicBezTo>
                  <a:pt x="40797" y="583538"/>
                  <a:pt x="-3880" y="536102"/>
                  <a:pt x="0" y="487498"/>
                </a:cubicBezTo>
                <a:cubicBezTo>
                  <a:pt x="-2097" y="305547"/>
                  <a:pt x="15385" y="276938"/>
                  <a:pt x="0" y="97502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 w="31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979693643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3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79B8DC13-F89A-466B-C591-C19B37034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959" y="378958"/>
            <a:ext cx="1972173" cy="433019"/>
          </a:xfrm>
        </p:spPr>
        <p:txBody>
          <a:bodyPr>
            <a:noAutofit/>
          </a:bodyPr>
          <a:lstStyle>
            <a:lvl1pPr>
              <a:defRPr b="1" cap="small" baseline="0"/>
            </a:lvl1pPr>
          </a:lstStyle>
          <a:p>
            <a:r>
              <a:rPr lang="de-DE" sz="2275" dirty="0"/>
              <a:t>Schulwegplan</a:t>
            </a:r>
            <a:endParaRPr lang="de-DE" sz="2600" dirty="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346B289-CBFD-2D25-D1E0-0A50373253E3}"/>
              </a:ext>
            </a:extLst>
          </p:cNvPr>
          <p:cNvSpPr txBox="1"/>
          <p:nvPr/>
        </p:nvSpPr>
        <p:spPr>
          <a:xfrm>
            <a:off x="2310132" y="463442"/>
            <a:ext cx="3734744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63" dirty="0">
                <a:solidFill>
                  <a:srgbClr val="FF0000"/>
                </a:solidFill>
              </a:rPr>
              <a:t>Fiktives Beispiel zur Veranschaulichung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A88A3C29-EA7A-3E06-4074-0E1FDDE91C03}"/>
              </a:ext>
            </a:extLst>
          </p:cNvPr>
          <p:cNvSpPr txBox="1"/>
          <p:nvPr/>
        </p:nvSpPr>
        <p:spPr>
          <a:xfrm rot="16200000">
            <a:off x="-672234" y="5730474"/>
            <a:ext cx="1697492" cy="192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50" dirty="0">
                <a:solidFill>
                  <a:schemeClr val="bg1">
                    <a:lumMod val="6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©</a:t>
            </a:r>
            <a:r>
              <a:rPr lang="de-DE" sz="650" dirty="0">
                <a:solidFill>
                  <a:schemeClr val="bg1">
                    <a:lumMod val="65000"/>
                  </a:schemeClr>
                </a:solidFill>
              </a:rPr>
              <a:t>OpenStreetMap Mitwirkende 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2973B4A3-AE82-0F03-1873-CFE12DE762D9}"/>
              </a:ext>
            </a:extLst>
          </p:cNvPr>
          <p:cNvSpPr/>
          <p:nvPr/>
        </p:nvSpPr>
        <p:spPr>
          <a:xfrm>
            <a:off x="7396483" y="2647621"/>
            <a:ext cx="2285947" cy="4021941"/>
          </a:xfrm>
          <a:custGeom>
            <a:avLst/>
            <a:gdLst>
              <a:gd name="csX0" fmla="*/ 0 w 2285947"/>
              <a:gd name="csY0" fmla="*/ 144335 h 4021941"/>
              <a:gd name="csX1" fmla="*/ 144335 w 2285947"/>
              <a:gd name="csY1" fmla="*/ 0 h 4021941"/>
              <a:gd name="csX2" fmla="*/ 790121 w 2285947"/>
              <a:gd name="csY2" fmla="*/ 0 h 4021941"/>
              <a:gd name="csX3" fmla="*/ 1415935 w 2285947"/>
              <a:gd name="csY3" fmla="*/ 0 h 4021941"/>
              <a:gd name="csX4" fmla="*/ 2141612 w 2285947"/>
              <a:gd name="csY4" fmla="*/ 0 h 4021941"/>
              <a:gd name="csX5" fmla="*/ 2285947 w 2285947"/>
              <a:gd name="csY5" fmla="*/ 144335 h 4021941"/>
              <a:gd name="csX6" fmla="*/ 2285947 w 2285947"/>
              <a:gd name="csY6" fmla="*/ 766547 h 4021941"/>
              <a:gd name="csX7" fmla="*/ 2285947 w 2285947"/>
              <a:gd name="csY7" fmla="*/ 1388759 h 4021941"/>
              <a:gd name="csX8" fmla="*/ 2285947 w 2285947"/>
              <a:gd name="csY8" fmla="*/ 2048303 h 4021941"/>
              <a:gd name="csX9" fmla="*/ 2285947 w 2285947"/>
              <a:gd name="csY9" fmla="*/ 2595850 h 4021941"/>
              <a:gd name="csX10" fmla="*/ 2285947 w 2285947"/>
              <a:gd name="csY10" fmla="*/ 3292727 h 4021941"/>
              <a:gd name="csX11" fmla="*/ 2285947 w 2285947"/>
              <a:gd name="csY11" fmla="*/ 3877606 h 4021941"/>
              <a:gd name="csX12" fmla="*/ 2141612 w 2285947"/>
              <a:gd name="csY12" fmla="*/ 4021941 h 4021941"/>
              <a:gd name="csX13" fmla="*/ 1515799 w 2285947"/>
              <a:gd name="csY13" fmla="*/ 4021941 h 4021941"/>
              <a:gd name="csX14" fmla="*/ 909958 w 2285947"/>
              <a:gd name="csY14" fmla="*/ 4021941 h 4021941"/>
              <a:gd name="csX15" fmla="*/ 144335 w 2285947"/>
              <a:gd name="csY15" fmla="*/ 4021941 h 4021941"/>
              <a:gd name="csX16" fmla="*/ 0 w 2285947"/>
              <a:gd name="csY16" fmla="*/ 3877606 h 4021941"/>
              <a:gd name="csX17" fmla="*/ 0 w 2285947"/>
              <a:gd name="csY17" fmla="*/ 3180729 h 4021941"/>
              <a:gd name="csX18" fmla="*/ 0 w 2285947"/>
              <a:gd name="csY18" fmla="*/ 2670515 h 4021941"/>
              <a:gd name="csX19" fmla="*/ 0 w 2285947"/>
              <a:gd name="csY19" fmla="*/ 1973638 h 4021941"/>
              <a:gd name="csX20" fmla="*/ 0 w 2285947"/>
              <a:gd name="csY20" fmla="*/ 1426091 h 4021941"/>
              <a:gd name="csX21" fmla="*/ 0 w 2285947"/>
              <a:gd name="csY21" fmla="*/ 803880 h 4021941"/>
              <a:gd name="csX22" fmla="*/ 0 w 2285947"/>
              <a:gd name="csY22" fmla="*/ 144335 h 402194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2285947" h="4021941" extrusionOk="0">
                <a:moveTo>
                  <a:pt x="0" y="144335"/>
                </a:moveTo>
                <a:cubicBezTo>
                  <a:pt x="-4612" y="68580"/>
                  <a:pt x="70933" y="-707"/>
                  <a:pt x="144335" y="0"/>
                </a:cubicBezTo>
                <a:cubicBezTo>
                  <a:pt x="300785" y="28744"/>
                  <a:pt x="481555" y="-2492"/>
                  <a:pt x="790121" y="0"/>
                </a:cubicBezTo>
                <a:cubicBezTo>
                  <a:pt x="1098687" y="2492"/>
                  <a:pt x="1219897" y="-14394"/>
                  <a:pt x="1415935" y="0"/>
                </a:cubicBezTo>
                <a:cubicBezTo>
                  <a:pt x="1611973" y="14394"/>
                  <a:pt x="1798180" y="-25207"/>
                  <a:pt x="2141612" y="0"/>
                </a:cubicBezTo>
                <a:cubicBezTo>
                  <a:pt x="2221546" y="7144"/>
                  <a:pt x="2284297" y="69794"/>
                  <a:pt x="2285947" y="144335"/>
                </a:cubicBezTo>
                <a:cubicBezTo>
                  <a:pt x="2271378" y="430745"/>
                  <a:pt x="2291344" y="632419"/>
                  <a:pt x="2285947" y="766547"/>
                </a:cubicBezTo>
                <a:cubicBezTo>
                  <a:pt x="2280550" y="900675"/>
                  <a:pt x="2302369" y="1164190"/>
                  <a:pt x="2285947" y="1388759"/>
                </a:cubicBezTo>
                <a:cubicBezTo>
                  <a:pt x="2269525" y="1613328"/>
                  <a:pt x="2253166" y="1833651"/>
                  <a:pt x="2285947" y="2048303"/>
                </a:cubicBezTo>
                <a:cubicBezTo>
                  <a:pt x="2318728" y="2262955"/>
                  <a:pt x="2309049" y="2473155"/>
                  <a:pt x="2285947" y="2595850"/>
                </a:cubicBezTo>
                <a:cubicBezTo>
                  <a:pt x="2262845" y="2718545"/>
                  <a:pt x="2266078" y="2981401"/>
                  <a:pt x="2285947" y="3292727"/>
                </a:cubicBezTo>
                <a:cubicBezTo>
                  <a:pt x="2305816" y="3604053"/>
                  <a:pt x="2291499" y="3691550"/>
                  <a:pt x="2285947" y="3877606"/>
                </a:cubicBezTo>
                <a:cubicBezTo>
                  <a:pt x="2287548" y="3959256"/>
                  <a:pt x="2221420" y="4019249"/>
                  <a:pt x="2141612" y="4021941"/>
                </a:cubicBezTo>
                <a:cubicBezTo>
                  <a:pt x="2011973" y="4042705"/>
                  <a:pt x="1660603" y="4027662"/>
                  <a:pt x="1515799" y="4021941"/>
                </a:cubicBezTo>
                <a:cubicBezTo>
                  <a:pt x="1370995" y="4016220"/>
                  <a:pt x="1050353" y="4036464"/>
                  <a:pt x="909958" y="4021941"/>
                </a:cubicBezTo>
                <a:cubicBezTo>
                  <a:pt x="769563" y="4007418"/>
                  <a:pt x="369050" y="4005671"/>
                  <a:pt x="144335" y="4021941"/>
                </a:cubicBezTo>
                <a:cubicBezTo>
                  <a:pt x="77223" y="4026364"/>
                  <a:pt x="1368" y="3952971"/>
                  <a:pt x="0" y="3877606"/>
                </a:cubicBezTo>
                <a:cubicBezTo>
                  <a:pt x="12169" y="3551399"/>
                  <a:pt x="-22165" y="3504648"/>
                  <a:pt x="0" y="3180729"/>
                </a:cubicBezTo>
                <a:cubicBezTo>
                  <a:pt x="22165" y="2856810"/>
                  <a:pt x="282" y="2865403"/>
                  <a:pt x="0" y="2670515"/>
                </a:cubicBezTo>
                <a:cubicBezTo>
                  <a:pt x="-282" y="2475627"/>
                  <a:pt x="-34575" y="2130211"/>
                  <a:pt x="0" y="1973638"/>
                </a:cubicBezTo>
                <a:cubicBezTo>
                  <a:pt x="34575" y="1817065"/>
                  <a:pt x="-16979" y="1588477"/>
                  <a:pt x="0" y="1426091"/>
                </a:cubicBezTo>
                <a:cubicBezTo>
                  <a:pt x="16979" y="1263705"/>
                  <a:pt x="16901" y="1091451"/>
                  <a:pt x="0" y="803880"/>
                </a:cubicBezTo>
                <a:cubicBezTo>
                  <a:pt x="-16901" y="516309"/>
                  <a:pt x="615" y="430527"/>
                  <a:pt x="0" y="144335"/>
                </a:cubicBez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2293875038">
                  <a:prstGeom prst="roundRect">
                    <a:avLst>
                      <a:gd name="adj" fmla="val 6314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  <a:p>
            <a:pPr algn="ctr"/>
            <a:endParaRPr lang="de-DE" sz="1463" dirty="0">
              <a:solidFill>
                <a:schemeClr val="tx1"/>
              </a:solidFill>
            </a:endParaRPr>
          </a:p>
          <a:p>
            <a:pPr algn="ctr"/>
            <a:endParaRPr lang="de-DE" sz="1463" dirty="0">
              <a:solidFill>
                <a:schemeClr val="tx1"/>
              </a:solidFill>
            </a:endParaRPr>
          </a:p>
          <a:p>
            <a:pPr algn="ctr"/>
            <a:endParaRPr lang="de-DE" sz="1463" dirty="0">
              <a:solidFill>
                <a:schemeClr val="tx1"/>
              </a:solidFill>
            </a:endParaRPr>
          </a:p>
          <a:p>
            <a:pPr algn="ctr"/>
            <a:endParaRPr lang="de-DE" sz="1463" dirty="0">
              <a:solidFill>
                <a:schemeClr val="tx1"/>
              </a:solidFill>
            </a:endParaRPr>
          </a:p>
          <a:p>
            <a:pPr algn="l"/>
            <a:endParaRPr lang="de-DE" sz="1463" dirty="0">
              <a:solidFill>
                <a:schemeClr val="tx1"/>
              </a:solidFill>
            </a:endParaRPr>
          </a:p>
        </p:txBody>
      </p:sp>
      <p:graphicFrame>
        <p:nvGraphicFramePr>
          <p:cNvPr id="26" name="Tabelle 25">
            <a:extLst>
              <a:ext uri="{FF2B5EF4-FFF2-40B4-BE49-F238E27FC236}">
                <a16:creationId xmlns:a16="http://schemas.microsoft.com/office/drawing/2014/main" id="{D946751A-C526-1199-2F32-028D1CEF1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248001"/>
              </p:ext>
            </p:extLst>
          </p:nvPr>
        </p:nvGraphicFramePr>
        <p:xfrm>
          <a:off x="7592686" y="3057839"/>
          <a:ext cx="2327176" cy="3334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5191">
                  <a:extLst>
                    <a:ext uri="{9D8B030D-6E8A-4147-A177-3AD203B41FA5}">
                      <a16:colId xmlns:a16="http://schemas.microsoft.com/office/drawing/2014/main" val="3561769078"/>
                    </a:ext>
                  </a:extLst>
                </a:gridCol>
                <a:gridCol w="1991985">
                  <a:extLst>
                    <a:ext uri="{9D8B030D-6E8A-4147-A177-3AD203B41FA5}">
                      <a16:colId xmlns:a16="http://schemas.microsoft.com/office/drawing/2014/main" val="1015946245"/>
                    </a:ext>
                  </a:extLst>
                </a:gridCol>
              </a:tblGrid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Empfohlener Schulweg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05570685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Empfohlener Fahrradweg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51776865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Schule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401987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Zebrastreifen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9980980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/>
                        <a:t>Ampel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93527282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Mittelinsel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96576295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Bushaltestelle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2879459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Aufmerksamkeitspunkt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89217990"/>
                  </a:ext>
                </a:extLst>
              </a:tr>
              <a:tr h="370500"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Elternhaltestelle</a:t>
                      </a:r>
                    </a:p>
                  </a:txBody>
                  <a:tcPr marL="74295" marR="74295" marT="37148" marB="3714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44315939"/>
                  </a:ext>
                </a:extLst>
              </a:tr>
            </a:tbl>
          </a:graphicData>
        </a:graphic>
      </p:graphicFrame>
      <p:sp>
        <p:nvSpPr>
          <p:cNvPr id="32" name="Textfeld 31">
            <a:extLst>
              <a:ext uri="{FF2B5EF4-FFF2-40B4-BE49-F238E27FC236}">
                <a16:creationId xmlns:a16="http://schemas.microsoft.com/office/drawing/2014/main" id="{23219390-26F6-C8EB-1F2B-104DC2B0E157}"/>
              </a:ext>
            </a:extLst>
          </p:cNvPr>
          <p:cNvSpPr txBox="1"/>
          <p:nvPr/>
        </p:nvSpPr>
        <p:spPr>
          <a:xfrm>
            <a:off x="7841797" y="531959"/>
            <a:ext cx="708374" cy="34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13" dirty="0">
                <a:solidFill>
                  <a:srgbClr val="FF0000"/>
                </a:solidFill>
              </a:rPr>
              <a:t>Logo der  Schule</a:t>
            </a:r>
          </a:p>
        </p:txBody>
      </p:sp>
      <p:pic>
        <p:nvPicPr>
          <p:cNvPr id="33" name="Grafik 32" descr="Ein Bild, das Farbigkeit, Kreis, Screenshot, Grafiken enthält.&#10;&#10;KI-generierte Inhalte können fehlerhaft sein.">
            <a:extLst>
              <a:ext uri="{FF2B5EF4-FFF2-40B4-BE49-F238E27FC236}">
                <a16:creationId xmlns:a16="http://schemas.microsoft.com/office/drawing/2014/main" id="{A92A1BB0-7CFC-BE36-AA21-F9F4C27DCB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513" y="4522716"/>
            <a:ext cx="141580" cy="292500"/>
          </a:xfrm>
          <a:prstGeom prst="rect">
            <a:avLst/>
          </a:prstGeom>
        </p:spPr>
      </p:pic>
      <p:sp>
        <p:nvSpPr>
          <p:cNvPr id="34" name="Textfeld 33">
            <a:extLst>
              <a:ext uri="{FF2B5EF4-FFF2-40B4-BE49-F238E27FC236}">
                <a16:creationId xmlns:a16="http://schemas.microsoft.com/office/drawing/2014/main" id="{7667BD4A-520D-395F-1FA0-E8CC678DC98E}"/>
              </a:ext>
            </a:extLst>
          </p:cNvPr>
          <p:cNvSpPr txBox="1"/>
          <p:nvPr/>
        </p:nvSpPr>
        <p:spPr>
          <a:xfrm>
            <a:off x="7522777" y="2787579"/>
            <a:ext cx="1930030" cy="242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75" b="1" dirty="0"/>
              <a:t>Legende</a:t>
            </a:r>
            <a:endParaRPr lang="de-DE" sz="1463" b="1" dirty="0"/>
          </a:p>
        </p:txBody>
      </p:sp>
      <p:pic>
        <p:nvPicPr>
          <p:cNvPr id="35" name="Grafik 34" descr="Ein Bild, das Kreis, Screenshot, Design enthält.&#10;&#10;KI-generierte Inhalte können fehlerhaft sein.">
            <a:extLst>
              <a:ext uri="{FF2B5EF4-FFF2-40B4-BE49-F238E27FC236}">
                <a16:creationId xmlns:a16="http://schemas.microsoft.com/office/drawing/2014/main" id="{E04CBF36-13C8-A6ED-FCE6-22D41F11287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842" y="4903566"/>
            <a:ext cx="115955" cy="292500"/>
          </a:xfrm>
          <a:prstGeom prst="rect">
            <a:avLst/>
          </a:prstGeom>
        </p:spPr>
      </p:pic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6F6F9872-5EF4-C390-D2DA-8896FC87ABAA}"/>
              </a:ext>
            </a:extLst>
          </p:cNvPr>
          <p:cNvCxnSpPr>
            <a:cxnSpLocks/>
          </p:cNvCxnSpPr>
          <p:nvPr/>
        </p:nvCxnSpPr>
        <p:spPr>
          <a:xfrm flipV="1">
            <a:off x="7624376" y="3072485"/>
            <a:ext cx="284922" cy="202974"/>
          </a:xfrm>
          <a:prstGeom prst="line">
            <a:avLst/>
          </a:prstGeom>
          <a:ln w="285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Grafik 36" descr="Ein Bild, das Symbol, Logo, Kreis, Schrift enthält.&#10;&#10;KI-generierte Inhalte können fehlerhaft sein.">
            <a:extLst>
              <a:ext uri="{FF2B5EF4-FFF2-40B4-BE49-F238E27FC236}">
                <a16:creationId xmlns:a16="http://schemas.microsoft.com/office/drawing/2014/main" id="{F06A8B40-0891-6981-CD72-1339AE31E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99" b="98264" l="1563" r="97569">
                        <a14:foregroundMark x1="34028" y1="7292" x2="13194" y2="30382"/>
                        <a14:foregroundMark x1="13194" y1="30382" x2="6250" y2="59028"/>
                        <a14:foregroundMark x1="6250" y1="59028" x2="12500" y2="24479"/>
                        <a14:foregroundMark x1="12500" y1="24479" x2="42361" y2="11806"/>
                        <a14:foregroundMark x1="41146" y1="9201" x2="71354" y2="14931"/>
                        <a14:foregroundMark x1="71354" y1="14931" x2="89063" y2="38889"/>
                        <a14:foregroundMark x1="89063" y1="38889" x2="84896" y2="72049"/>
                        <a14:foregroundMark x1="84896" y1="72049" x2="56250" y2="88368"/>
                        <a14:foregroundMark x1="56250" y1="88368" x2="21528" y2="79861"/>
                        <a14:foregroundMark x1="21528" y1="79861" x2="6771" y2="56424"/>
                        <a14:foregroundMark x1="49132" y1="94097" x2="49132" y2="94097"/>
                        <a14:foregroundMark x1="50000" y1="95486" x2="50000" y2="95486"/>
                        <a14:foregroundMark x1="45486" y1="92882" x2="45486" y2="92882"/>
                        <a14:foregroundMark x1="95486" y1="50521" x2="95486" y2="50521"/>
                        <a14:foregroundMark x1="55729" y1="8333" x2="55729" y2="8333"/>
                        <a14:foregroundMark x1="52257" y1="5556" x2="79340" y2="22222"/>
                        <a14:foregroundMark x1="79340" y1="22222" x2="95313" y2="51563"/>
                        <a14:foregroundMark x1="95313" y1="51563" x2="79167" y2="85417"/>
                        <a14:foregroundMark x1="79167" y1="85417" x2="53993" y2="97396"/>
                        <a14:foregroundMark x1="53993" y1="97396" x2="26042" y2="90799"/>
                        <a14:foregroundMark x1="26042" y1="90799" x2="7813" y2="69271"/>
                        <a14:foregroundMark x1="7813" y1="69271" x2="3299" y2="38368"/>
                        <a14:foregroundMark x1="3299" y1="38368" x2="21528" y2="12153"/>
                        <a14:foregroundMark x1="21528" y1="12153" x2="53646" y2="3299"/>
                        <a14:foregroundMark x1="53646" y1="3299" x2="82118" y2="15799"/>
                        <a14:foregroundMark x1="82118" y1="15799" x2="85243" y2="18924"/>
                        <a14:foregroundMark x1="1563" y1="56771" x2="2431" y2="38542"/>
                        <a14:foregroundMark x1="45486" y1="98264" x2="56250" y2="98264"/>
                        <a14:foregroundMark x1="97569" y1="49306" x2="97222" y2="420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961" y="5275590"/>
            <a:ext cx="292500" cy="292500"/>
          </a:xfrm>
          <a:prstGeom prst="rect">
            <a:avLst/>
          </a:prstGeom>
        </p:spPr>
      </p:pic>
      <p:sp>
        <p:nvSpPr>
          <p:cNvPr id="39" name="Textfeld 38">
            <a:extLst>
              <a:ext uri="{FF2B5EF4-FFF2-40B4-BE49-F238E27FC236}">
                <a16:creationId xmlns:a16="http://schemas.microsoft.com/office/drawing/2014/main" id="{AD0E9EA4-888D-620A-D8B5-5B43D2EF2944}"/>
              </a:ext>
            </a:extLst>
          </p:cNvPr>
          <p:cNvSpPr txBox="1"/>
          <p:nvPr/>
        </p:nvSpPr>
        <p:spPr>
          <a:xfrm>
            <a:off x="7841797" y="1197490"/>
            <a:ext cx="684496" cy="48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53" dirty="0">
                <a:solidFill>
                  <a:srgbClr val="FF0000"/>
                </a:solidFill>
              </a:rPr>
              <a:t>Logo der Stadt /</a:t>
            </a:r>
            <a:br>
              <a:rPr lang="de-DE" sz="853" dirty="0">
                <a:solidFill>
                  <a:srgbClr val="FF0000"/>
                </a:solidFill>
              </a:rPr>
            </a:br>
            <a:r>
              <a:rPr lang="de-DE" sz="853" dirty="0">
                <a:solidFill>
                  <a:srgbClr val="FF0000"/>
                </a:solidFill>
              </a:rPr>
              <a:t>Gemeinde</a:t>
            </a:r>
          </a:p>
        </p:txBody>
      </p:sp>
      <p:pic>
        <p:nvPicPr>
          <p:cNvPr id="40" name="Grafik 39" descr="Ein Bild, das Text, Schrift, Electric Blue (Farbe), Screenshot enthält.">
            <a:extLst>
              <a:ext uri="{FF2B5EF4-FFF2-40B4-BE49-F238E27FC236}">
                <a16:creationId xmlns:a16="http://schemas.microsoft.com/office/drawing/2014/main" id="{9D67336B-185F-E00B-E007-3FBDD15F3A1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1" t="4753" r="19813" b="4818"/>
          <a:stretch/>
        </p:blipFill>
        <p:spPr>
          <a:xfrm>
            <a:off x="7688017" y="6025796"/>
            <a:ext cx="231327" cy="344476"/>
          </a:xfrm>
          <a:prstGeom prst="roundRect">
            <a:avLst>
              <a:gd name="adj" fmla="val 6232"/>
            </a:avLst>
          </a:prstGeom>
        </p:spPr>
      </p:pic>
      <p:sp>
        <p:nvSpPr>
          <p:cNvPr id="41" name="Freihandform: Form 40">
            <a:extLst>
              <a:ext uri="{FF2B5EF4-FFF2-40B4-BE49-F238E27FC236}">
                <a16:creationId xmlns:a16="http://schemas.microsoft.com/office/drawing/2014/main" id="{75ADF3CC-73DA-F03E-DE45-0944ECA20AD4}"/>
              </a:ext>
            </a:extLst>
          </p:cNvPr>
          <p:cNvSpPr/>
          <p:nvPr/>
        </p:nvSpPr>
        <p:spPr>
          <a:xfrm>
            <a:off x="7623988" y="3423374"/>
            <a:ext cx="295358" cy="218567"/>
          </a:xfrm>
          <a:custGeom>
            <a:avLst/>
            <a:gdLst>
              <a:gd name="connsiteX0" fmla="*/ 0 w 271604"/>
              <a:gd name="connsiteY0" fmla="*/ 244444 h 244444"/>
              <a:gd name="connsiteX1" fmla="*/ 271604 w 271604"/>
              <a:gd name="connsiteY1" fmla="*/ 0 h 244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1604" h="244444">
                <a:moveTo>
                  <a:pt x="0" y="244444"/>
                </a:moveTo>
                <a:cubicBezTo>
                  <a:pt x="90534" y="151646"/>
                  <a:pt x="181069" y="58848"/>
                  <a:pt x="271604" y="0"/>
                </a:cubicBezTo>
              </a:path>
            </a:pathLst>
          </a:custGeom>
          <a:noFill/>
          <a:ln w="28575">
            <a:solidFill>
              <a:schemeClr val="accent4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3"/>
          </a:p>
        </p:txBody>
      </p:sp>
      <p:pic>
        <p:nvPicPr>
          <p:cNvPr id="42" name="Grafik 41" descr="Ein Bild, das Uhr enthält.&#10;&#10;KI-generierte Inhalte können fehlerhaft sein.">
            <a:extLst>
              <a:ext uri="{FF2B5EF4-FFF2-40B4-BE49-F238E27FC236}">
                <a16:creationId xmlns:a16="http://schemas.microsoft.com/office/drawing/2014/main" id="{67161EB6-2488-87B8-C494-84F5A4295D9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290" y="3730291"/>
            <a:ext cx="325089" cy="325089"/>
          </a:xfrm>
          <a:prstGeom prst="rect">
            <a:avLst/>
          </a:prstGeom>
        </p:spPr>
      </p:pic>
      <p:pic>
        <p:nvPicPr>
          <p:cNvPr id="43" name="Grafik 42" descr="Ein Bild, das Verkehrsschild, Schild, Schrift enthält.&#10;&#10;KI-generierte Inhalte können fehlerhaft sein.">
            <a:extLst>
              <a:ext uri="{FF2B5EF4-FFF2-40B4-BE49-F238E27FC236}">
                <a16:creationId xmlns:a16="http://schemas.microsoft.com/office/drawing/2014/main" id="{F7DC4A61-1048-1F8C-3936-9EAB986746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143" y="4160385"/>
            <a:ext cx="243201" cy="243201"/>
          </a:xfrm>
          <a:prstGeom prst="rect">
            <a:avLst/>
          </a:prstGeom>
        </p:spPr>
      </p:pic>
      <p:pic>
        <p:nvPicPr>
          <p:cNvPr id="12" name="Inhaltsplatzhalter 36" descr="Ein Bild, das Dreieck enthält.&#10;&#10;KI-generierte Inhalte können fehlerhaft sein.">
            <a:extLst>
              <a:ext uri="{FF2B5EF4-FFF2-40B4-BE49-F238E27FC236}">
                <a16:creationId xmlns:a16="http://schemas.microsoft.com/office/drawing/2014/main" id="{488B1B8F-0545-703E-07DA-91A1A55A94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32" b="98056" l="1171" r="96956">
                        <a14:foregroundMark x1="46604" y1="7343" x2="5152" y2="80346"/>
                        <a14:foregroundMark x1="5152" y1="80346" x2="37237" y2="80346"/>
                        <a14:foregroundMark x1="37237" y1="80346" x2="59251" y2="80346"/>
                        <a14:foregroundMark x1="59251" y1="80346" x2="89930" y2="84233"/>
                        <a14:foregroundMark x1="89930" y1="84233" x2="55972" y2="18143"/>
                        <a14:foregroundMark x1="55972" y1="18143" x2="44496" y2="13607"/>
                        <a14:foregroundMark x1="51288" y1="5400" x2="96956" y2="81641"/>
                        <a14:foregroundMark x1="50351" y1="432" x2="50351" y2="432"/>
                        <a14:foregroundMark x1="1171" y1="82505" x2="1171" y2="82505"/>
                        <a14:foregroundMark x1="80562" y1="98056" x2="80562" y2="98056"/>
                        <a14:backgroundMark x1="38642" y1="42549" x2="51522" y2="59827"/>
                        <a14:backgroundMark x1="51522" y1="59827" x2="54098" y2="50108"/>
                        <a14:backgroundMark x1="39578" y1="41037" x2="47307" y2="62635"/>
                        <a14:backgroundMark x1="47307" y1="62635" x2="54801" y2="38661"/>
                        <a14:backgroundMark x1="54801" y1="38661" x2="36768" y2="46220"/>
                        <a14:backgroundMark x1="36768" y1="46220" x2="54333" y2="38229"/>
                        <a14:backgroundMark x1="54333" y1="38229" x2="51288" y2="57235"/>
                        <a14:backgroundMark x1="51288" y1="57235" x2="57611" y2="74946"/>
                        <a14:backgroundMark x1="57611" y1="74946" x2="56206" y2="55292"/>
                        <a14:backgroundMark x1="56206" y1="55292" x2="56674" y2="54644"/>
                        <a14:backgroundMark x1="56206" y1="52484" x2="56206" y2="32397"/>
                        <a14:backgroundMark x1="46136" y1="41901" x2="54098" y2="326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250" y="5653127"/>
            <a:ext cx="269757" cy="292500"/>
          </a:xfr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1A24C37F-C25A-8C53-197A-4F416771EFBE}"/>
              </a:ext>
            </a:extLst>
          </p:cNvPr>
          <p:cNvSpPr txBox="1"/>
          <p:nvPr/>
        </p:nvSpPr>
        <p:spPr>
          <a:xfrm>
            <a:off x="7841797" y="1906158"/>
            <a:ext cx="684496" cy="354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53" dirty="0">
                <a:solidFill>
                  <a:srgbClr val="FF0000"/>
                </a:solidFill>
              </a:rPr>
              <a:t>Logo des Kreises</a:t>
            </a:r>
          </a:p>
        </p:txBody>
      </p:sp>
    </p:spTree>
    <p:extLst>
      <p:ext uri="{BB962C8B-B14F-4D97-AF65-F5344CB8AC3E}">
        <p14:creationId xmlns:p14="http://schemas.microsoft.com/office/powerpoint/2010/main" val="791937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455</Words>
  <Application>Microsoft Office PowerPoint</Application>
  <PresentationFormat>A4-Papier (210 x 297 mm)</PresentationFormat>
  <Paragraphs>99</Paragraphs>
  <Slides>5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Courier New</vt:lpstr>
      <vt:lpstr>Wingdings</vt:lpstr>
      <vt:lpstr>Office</vt:lpstr>
      <vt:lpstr>PowerPoint-Präsentation</vt:lpstr>
      <vt:lpstr>PowerPoint-Präsentation</vt:lpstr>
      <vt:lpstr>PowerPoint-Präsentation</vt:lpstr>
      <vt:lpstr>PowerPoint-Präsentation</vt:lpstr>
      <vt:lpstr>Schulwegplan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Anton, Sebastian</dc:creator>
  <cp:lastModifiedBy>Haeussler, Elke</cp:lastModifiedBy>
  <cp:revision>80</cp:revision>
  <cp:lastPrinted>2026-03-04T13:54:43Z</cp:lastPrinted>
  <dcterms:created xsi:type="dcterms:W3CDTF">2026-02-27T09:46:29Z</dcterms:created>
  <dcterms:modified xsi:type="dcterms:W3CDTF">2026-08-20T11:47:36Z</dcterms:modified>
</cp:coreProperties>
</file>